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presentation.xml" ContentType="application/vnd.openxmlformats-officedocument.presentationml.presentation.main+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notesSlides/notesSlide2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24.xml" ContentType="application/vnd.openxmlformats-officedocument.presentationml.notesSlide+xml"/>
  <Override PartName="/ppt/slideLayouts/slideLayout4.xml" ContentType="application/vnd.openxmlformats-officedocument.presentationml.slideLayout+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slideLayouts/slideLayout5.xml" ContentType="application/vnd.openxmlformats-officedocument.presentationml.slideLayout+xml"/>
  <Override PartName="/ppt/notesSlides/notesSlide21.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20.xml" ContentType="application/vnd.openxmlformats-officedocument.presentationml.notesSlid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9.xml" ContentType="application/vnd.openxmlformats-officedocument.presentationml.notesSlide+xml"/>
  <Override PartName="/ppt/slideLayouts/slideLayout10.xml" ContentType="application/vnd.openxmlformats-officedocument.presentationml.slideLayout+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4.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Override1.xml" ContentType="application/vnd.openxmlformats-officedocument.themeOverrid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changesInfos/changesInfo1.xml" ContentType="application/vnd.ms-powerpoint.changesinfo+xml"/>
  <Override PartName="/docProps/core.xml" ContentType="application/vnd.openxmlformats-package.core-properties+xml"/>
  <Override PartName="/ppt/revisionInfo.xml" ContentType="application/vnd.ms-powerpoint.revisioninfo+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6" r:id="rId2"/>
  </p:sldMasterIdLst>
  <p:notesMasterIdLst>
    <p:notesMasterId r:id="rId98"/>
  </p:notesMasterIdLst>
  <p:handoutMasterIdLst>
    <p:handoutMasterId r:id="rId99"/>
  </p:handoutMasterIdLst>
  <p:sldIdLst>
    <p:sldId id="842" r:id="rId3"/>
    <p:sldId id="841" r:id="rId4"/>
    <p:sldId id="834" r:id="rId5"/>
    <p:sldId id="325" r:id="rId6"/>
    <p:sldId id="511" r:id="rId7"/>
    <p:sldId id="377" r:id="rId8"/>
    <p:sldId id="457" r:id="rId9"/>
    <p:sldId id="477" r:id="rId10"/>
    <p:sldId id="479" r:id="rId11"/>
    <p:sldId id="481" r:id="rId12"/>
    <p:sldId id="495" r:id="rId13"/>
    <p:sldId id="494" r:id="rId14"/>
    <p:sldId id="857" r:id="rId15"/>
    <p:sldId id="360" r:id="rId16"/>
    <p:sldId id="847" r:id="rId17"/>
    <p:sldId id="408" r:id="rId18"/>
    <p:sldId id="409" r:id="rId19"/>
    <p:sldId id="410" r:id="rId20"/>
    <p:sldId id="848" r:id="rId21"/>
    <p:sldId id="364" r:id="rId22"/>
    <p:sldId id="441" r:id="rId23"/>
    <p:sldId id="399" r:id="rId24"/>
    <p:sldId id="461" r:id="rId25"/>
    <p:sldId id="329" r:id="rId26"/>
    <p:sldId id="850" r:id="rId27"/>
    <p:sldId id="316" r:id="rId28"/>
    <p:sldId id="837" r:id="rId29"/>
    <p:sldId id="365" r:id="rId30"/>
    <p:sldId id="860" r:id="rId31"/>
    <p:sldId id="828" r:id="rId32"/>
    <p:sldId id="859" r:id="rId33"/>
    <p:sldId id="851" r:id="rId34"/>
    <p:sldId id="326" r:id="rId35"/>
    <p:sldId id="317" r:id="rId36"/>
    <p:sldId id="334" r:id="rId37"/>
    <p:sldId id="866" r:id="rId38"/>
    <p:sldId id="412" r:id="rId39"/>
    <p:sldId id="338" r:id="rId40"/>
    <p:sldId id="839" r:id="rId41"/>
    <p:sldId id="863" r:id="rId42"/>
    <p:sldId id="867" r:id="rId43"/>
    <p:sldId id="367" r:id="rId44"/>
    <p:sldId id="836" r:id="rId45"/>
    <p:sldId id="480" r:id="rId46"/>
    <p:sldId id="852" r:id="rId47"/>
    <p:sldId id="378" r:id="rId48"/>
    <p:sldId id="380" r:id="rId49"/>
    <p:sldId id="849" r:id="rId50"/>
    <p:sldId id="858" r:id="rId51"/>
    <p:sldId id="856" r:id="rId52"/>
    <p:sldId id="855" r:id="rId53"/>
    <p:sldId id="384" r:id="rId54"/>
    <p:sldId id="445" r:id="rId55"/>
    <p:sldId id="829" r:id="rId56"/>
    <p:sldId id="443" r:id="rId57"/>
    <p:sldId id="444" r:id="rId58"/>
    <p:sldId id="482" r:id="rId59"/>
    <p:sldId id="854" r:id="rId60"/>
    <p:sldId id="392" r:id="rId61"/>
    <p:sldId id="385" r:id="rId62"/>
    <p:sldId id="830" r:id="rId63"/>
    <p:sldId id="853" r:id="rId64"/>
    <p:sldId id="387" r:id="rId65"/>
    <p:sldId id="868" r:id="rId66"/>
    <p:sldId id="345" r:id="rId67"/>
    <p:sldId id="428" r:id="rId68"/>
    <p:sldId id="571" r:id="rId69"/>
    <p:sldId id="572" r:id="rId70"/>
    <p:sldId id="835" r:id="rId71"/>
    <p:sldId id="831" r:id="rId72"/>
    <p:sldId id="833" r:id="rId73"/>
    <p:sldId id="840" r:id="rId74"/>
    <p:sldId id="832" r:id="rId75"/>
    <p:sldId id="426" r:id="rId76"/>
    <p:sldId id="427" r:id="rId77"/>
    <p:sldId id="512" r:id="rId78"/>
    <p:sldId id="513" r:id="rId79"/>
    <p:sldId id="515" r:id="rId80"/>
    <p:sldId id="514" r:id="rId81"/>
    <p:sldId id="516" r:id="rId82"/>
    <p:sldId id="517" r:id="rId83"/>
    <p:sldId id="843" r:id="rId84"/>
    <p:sldId id="844" r:id="rId85"/>
    <p:sldId id="499" r:id="rId86"/>
    <p:sldId id="827" r:id="rId87"/>
    <p:sldId id="501" r:id="rId88"/>
    <p:sldId id="521" r:id="rId89"/>
    <p:sldId id="473" r:id="rId90"/>
    <p:sldId id="474" r:id="rId91"/>
    <p:sldId id="475" r:id="rId92"/>
    <p:sldId id="520" r:id="rId93"/>
    <p:sldId id="845" r:id="rId94"/>
    <p:sldId id="846" r:id="rId95"/>
    <p:sldId id="869" r:id="rId96"/>
    <p:sldId id="297" r:id="rId97"/>
  </p:sldIdLst>
  <p:sldSz cx="13439775" cy="7559675"/>
  <p:notesSz cx="6858000" cy="962025"/>
  <p:defaultTex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p:defaultTextStyle>
  <p:extLst>
    <p:ext uri="{521415D9-36F7-43E2-AB2F-B90AF26B5E84}">
      <p14:sectionLst xmlns:p14="http://schemas.microsoft.com/office/powerpoint/2010/main">
        <p14:section name="Section 1" id="{47B59C9C-F2C9-B44A-9BEA-D9D596CA91EA}">
          <p14:sldIdLst>
            <p14:sldId id="842"/>
            <p14:sldId id="841"/>
            <p14:sldId id="834"/>
            <p14:sldId id="325"/>
            <p14:sldId id="511"/>
            <p14:sldId id="377"/>
            <p14:sldId id="457"/>
            <p14:sldId id="477"/>
            <p14:sldId id="479"/>
            <p14:sldId id="481"/>
            <p14:sldId id="495"/>
            <p14:sldId id="494"/>
            <p14:sldId id="857"/>
            <p14:sldId id="360"/>
            <p14:sldId id="847"/>
            <p14:sldId id="408"/>
            <p14:sldId id="409"/>
            <p14:sldId id="410"/>
            <p14:sldId id="848"/>
            <p14:sldId id="364"/>
            <p14:sldId id="441"/>
            <p14:sldId id="399"/>
            <p14:sldId id="461"/>
            <p14:sldId id="329"/>
            <p14:sldId id="850"/>
            <p14:sldId id="316"/>
            <p14:sldId id="837"/>
            <p14:sldId id="365"/>
            <p14:sldId id="860"/>
            <p14:sldId id="828"/>
            <p14:sldId id="859"/>
            <p14:sldId id="851"/>
            <p14:sldId id="326"/>
            <p14:sldId id="317"/>
            <p14:sldId id="334"/>
            <p14:sldId id="866"/>
            <p14:sldId id="412"/>
            <p14:sldId id="338"/>
            <p14:sldId id="839"/>
            <p14:sldId id="863"/>
            <p14:sldId id="867"/>
            <p14:sldId id="367"/>
            <p14:sldId id="836"/>
            <p14:sldId id="480"/>
            <p14:sldId id="852"/>
            <p14:sldId id="378"/>
            <p14:sldId id="380"/>
            <p14:sldId id="849"/>
          </p14:sldIdLst>
        </p14:section>
        <p14:section name="Section 2" id="{E3A8FE00-9282-7E4A-A124-852AAC8DAB63}">
          <p14:sldIdLst>
            <p14:sldId id="858"/>
            <p14:sldId id="856"/>
            <p14:sldId id="855"/>
            <p14:sldId id="384"/>
            <p14:sldId id="445"/>
            <p14:sldId id="829"/>
            <p14:sldId id="443"/>
            <p14:sldId id="444"/>
            <p14:sldId id="482"/>
            <p14:sldId id="854"/>
            <p14:sldId id="392"/>
            <p14:sldId id="385"/>
            <p14:sldId id="830"/>
            <p14:sldId id="853"/>
            <p14:sldId id="387"/>
            <p14:sldId id="868"/>
            <p14:sldId id="345"/>
            <p14:sldId id="428"/>
            <p14:sldId id="571"/>
            <p14:sldId id="572"/>
            <p14:sldId id="835"/>
            <p14:sldId id="831"/>
            <p14:sldId id="833"/>
            <p14:sldId id="840"/>
            <p14:sldId id="832"/>
            <p14:sldId id="426"/>
            <p14:sldId id="427"/>
            <p14:sldId id="512"/>
            <p14:sldId id="513"/>
            <p14:sldId id="515"/>
            <p14:sldId id="514"/>
            <p14:sldId id="516"/>
            <p14:sldId id="517"/>
            <p14:sldId id="843"/>
            <p14:sldId id="844"/>
            <p14:sldId id="499"/>
            <p14:sldId id="827"/>
            <p14:sldId id="501"/>
            <p14:sldId id="521"/>
            <p14:sldId id="473"/>
            <p14:sldId id="474"/>
            <p14:sldId id="475"/>
            <p14:sldId id="520"/>
            <p14:sldId id="845"/>
            <p14:sldId id="846"/>
            <p14:sldId id="869"/>
            <p14:sldId id="297"/>
          </p14:sldIdLst>
        </p14:section>
      </p14:sectionLst>
    </p:ext>
    <p:ext uri="{EFAFB233-063F-42B5-8137-9DF3F51BA10A}">
      <p15:sldGuideLst xmlns:p15="http://schemas.microsoft.com/office/powerpoint/2012/main">
        <p15:guide id="1" orient="horz" pos="2141"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57E0"/>
    <a:srgbClr val="306091"/>
    <a:srgbClr val="89A9CD"/>
    <a:srgbClr val="4079E0"/>
    <a:srgbClr val="EDEDED"/>
    <a:srgbClr val="FBFF61"/>
    <a:srgbClr val="FCF56A"/>
    <a:srgbClr val="BFDCB9"/>
    <a:srgbClr val="D48180"/>
    <a:srgbClr val="E4E4CE"/>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2241A4-A701-4326-A231-9263AF0A44C5}" v="324" dt="2020-04-06T13:40:27.549"/>
    <p1510:client id="{0E89D267-C4E0-447D-BE32-5A2235DE2C95}" v="12" dt="2020-04-02T19:56:23.233"/>
    <p1510:client id="{1E50E2ED-058E-47AE-8F55-AF836545D616}" v="64" dt="2020-03-24T15:20:26.246"/>
    <p1510:client id="{2AAD4755-D79F-4C89-87BD-702BFCF8D0E8}" v="231" dt="2020-03-24T17:27:42.545"/>
    <p1510:client id="{2E852CA4-BD6F-4BC6-A560-3D5D124D0D44}" v="324" dt="2020-04-06T02:21:41.584"/>
    <p1510:client id="{4E4DEBF7-FCA6-4D25-958B-D5A9FDA46C19}" v="1" dt="2020-04-03T20:31:08.385"/>
    <p1510:client id="{C9AD6BB0-4D40-4A08-A789-9EF876C05268}" v="6" dt="2020-03-24T18:13:03.621"/>
    <p1510:client id="{D5A5F539-8DC8-4FE4-B744-DC7D01D8085A}" v="45" dt="2020-04-02T19:26:40.552"/>
    <p1510:client id="{F8ABDAC1-BEAC-4EEB-B899-AEE8ACD18A5B}" v="192" dt="2020-04-03T21:44:13.1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85355" autoAdjust="0"/>
  </p:normalViewPr>
  <p:slideViewPr>
    <p:cSldViewPr>
      <p:cViewPr varScale="1">
        <p:scale>
          <a:sx n="124" d="100"/>
          <a:sy n="124" d="100"/>
        </p:scale>
        <p:origin x="1272" y="168"/>
      </p:cViewPr>
      <p:guideLst>
        <p:guide orient="horz" pos="2141"/>
        <p:guide pos="3840"/>
      </p:guideLst>
    </p:cSldViewPr>
  </p:slideViewPr>
  <p:outlineViewPr>
    <p:cViewPr varScale="1">
      <p:scale>
        <a:sx n="170" d="200"/>
        <a:sy n="170" d="200"/>
      </p:scale>
      <p:origin x="0" y="-13464"/>
    </p:cViewPr>
  </p:outlineViewPr>
  <p:notesTextViewPr>
    <p:cViewPr>
      <p:scale>
        <a:sx n="100" d="100"/>
        <a:sy n="100" d="100"/>
      </p:scale>
      <p:origin x="0" y="0"/>
    </p:cViewPr>
  </p:notesTextViewPr>
  <p:sorterViewPr>
    <p:cViewPr>
      <p:scale>
        <a:sx n="100" d="100"/>
        <a:sy n="100" d="100"/>
      </p:scale>
      <p:origin x="0" y="15664"/>
    </p:cViewPr>
  </p:sorterViewPr>
  <p:notesViewPr>
    <p:cSldViewPr>
      <p:cViewPr varScale="1">
        <p:scale>
          <a:sx n="253" d="100"/>
          <a:sy n="253" d="100"/>
        </p:scale>
        <p:origin x="176" y="28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customXml" Target="../customXml/item2.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tableStyles" Target="tableStyles.xml"/><Relationship Id="rId108" Type="http://schemas.openxmlformats.org/officeDocument/2006/relationships/customXml" Target="../customXml/item3.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customXml" Target="../customXml/item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052241A4-A701-4326-A231-9263AF0A44C5}"/>
    <pc:docChg chg="addSld modSld sldOrd modSection">
      <pc:chgData name="" userId="" providerId="" clId="Web-{052241A4-A701-4326-A231-9263AF0A44C5}" dt="2020-04-06T13:40:27.549" v="323" actId="1076"/>
      <pc:docMkLst>
        <pc:docMk/>
      </pc:docMkLst>
      <pc:sldChg chg="modNotes">
        <pc:chgData name="" userId="" providerId="" clId="Web-{052241A4-A701-4326-A231-9263AF0A44C5}" dt="2020-04-06T12:41:42.038" v="14"/>
        <pc:sldMkLst>
          <pc:docMk/>
          <pc:sldMk cId="0" sldId="326"/>
        </pc:sldMkLst>
      </pc:sldChg>
      <pc:sldChg chg="addSp delSp modSp">
        <pc:chgData name="" userId="" providerId="" clId="Web-{052241A4-A701-4326-A231-9263AF0A44C5}" dt="2020-04-06T12:55:20.896" v="117"/>
        <pc:sldMkLst>
          <pc:docMk/>
          <pc:sldMk cId="0" sldId="334"/>
        </pc:sldMkLst>
        <pc:spChg chg="mod">
          <ac:chgData name="" userId="" providerId="" clId="Web-{052241A4-A701-4326-A231-9263AF0A44C5}" dt="2020-04-06T12:53:32.095" v="102" actId="1076"/>
          <ac:spMkLst>
            <pc:docMk/>
            <pc:sldMk cId="0" sldId="334"/>
            <ac:spMk id="2" creationId="{00000000-0000-0000-0000-000000000000}"/>
          </ac:spMkLst>
        </pc:spChg>
        <pc:spChg chg="mod">
          <ac:chgData name="" userId="" providerId="" clId="Web-{052241A4-A701-4326-A231-9263AF0A44C5}" dt="2020-04-06T12:53:14.970" v="100" actId="20577"/>
          <ac:spMkLst>
            <pc:docMk/>
            <pc:sldMk cId="0" sldId="334"/>
            <ac:spMk id="3" creationId="{00000000-0000-0000-0000-000000000000}"/>
          </ac:spMkLst>
        </pc:spChg>
        <pc:spChg chg="add mod">
          <ac:chgData name="" userId="" providerId="" clId="Web-{052241A4-A701-4326-A231-9263AF0A44C5}" dt="2020-04-06T12:45:39.406" v="69" actId="1076"/>
          <ac:spMkLst>
            <pc:docMk/>
            <pc:sldMk cId="0" sldId="334"/>
            <ac:spMk id="4" creationId="{4D188B2F-CFDF-4A07-B6B7-BDCF62BF76EE}"/>
          </ac:spMkLst>
        </pc:spChg>
        <pc:spChg chg="add mod">
          <ac:chgData name="" userId="" providerId="" clId="Web-{052241A4-A701-4326-A231-9263AF0A44C5}" dt="2020-04-06T12:53:48.862" v="104" actId="1076"/>
          <ac:spMkLst>
            <pc:docMk/>
            <pc:sldMk cId="0" sldId="334"/>
            <ac:spMk id="6" creationId="{2F477AEB-6DC0-49BF-9A52-31B1177D6868}"/>
          </ac:spMkLst>
        </pc:spChg>
        <pc:spChg chg="add mod">
          <ac:chgData name="" userId="" providerId="" clId="Web-{052241A4-A701-4326-A231-9263AF0A44C5}" dt="2020-04-06T12:45:36.500" v="68" actId="14100"/>
          <ac:spMkLst>
            <pc:docMk/>
            <pc:sldMk cId="0" sldId="334"/>
            <ac:spMk id="9" creationId="{9A9D3ABC-9C8D-4565-BAFC-9B284F692B1D}"/>
          </ac:spMkLst>
        </pc:spChg>
        <pc:spChg chg="add mod">
          <ac:chgData name="" userId="" providerId="" clId="Web-{052241A4-A701-4326-A231-9263AF0A44C5}" dt="2020-04-06T12:52:51.656" v="95" actId="1076"/>
          <ac:spMkLst>
            <pc:docMk/>
            <pc:sldMk cId="0" sldId="334"/>
            <ac:spMk id="10" creationId="{14321F85-7090-476B-8BDD-0F2C9A71063F}"/>
          </ac:spMkLst>
        </pc:spChg>
        <pc:spChg chg="add mod">
          <ac:chgData name="" userId="" providerId="" clId="Web-{052241A4-A701-4326-A231-9263AF0A44C5}" dt="2020-04-06T12:46:09.626" v="74" actId="14100"/>
          <ac:spMkLst>
            <pc:docMk/>
            <pc:sldMk cId="0" sldId="334"/>
            <ac:spMk id="11" creationId="{8D8ED222-C87E-40F6-A66E-216C638904C5}"/>
          </ac:spMkLst>
        </pc:spChg>
        <pc:spChg chg="add mod">
          <ac:chgData name="" userId="" providerId="" clId="Web-{052241A4-A701-4326-A231-9263AF0A44C5}" dt="2020-04-06T12:55:18.396" v="116" actId="1076"/>
          <ac:spMkLst>
            <pc:docMk/>
            <pc:sldMk cId="0" sldId="334"/>
            <ac:spMk id="12" creationId="{2CBF2F03-7EA6-49ED-8A2C-C539E553F4D4}"/>
          </ac:spMkLst>
        </pc:spChg>
        <pc:spChg chg="add mod">
          <ac:chgData name="" userId="" providerId="" clId="Web-{052241A4-A701-4326-A231-9263AF0A44C5}" dt="2020-04-06T12:46:30.970" v="80" actId="14100"/>
          <ac:spMkLst>
            <pc:docMk/>
            <pc:sldMk cId="0" sldId="334"/>
            <ac:spMk id="13" creationId="{204E74D3-BE65-4F34-AF46-59C9610DC92A}"/>
          </ac:spMkLst>
        </pc:spChg>
        <pc:spChg chg="del">
          <ac:chgData name="" userId="" providerId="" clId="Web-{052241A4-A701-4326-A231-9263AF0A44C5}" dt="2020-04-06T12:43:13.572" v="32"/>
          <ac:spMkLst>
            <pc:docMk/>
            <pc:sldMk cId="0" sldId="334"/>
            <ac:spMk id="16" creationId="{7F193FFE-81A0-9744-BABC-032FA9B1B9AC}"/>
          </ac:spMkLst>
        </pc:spChg>
        <pc:spChg chg="del mod">
          <ac:chgData name="" userId="" providerId="" clId="Web-{052241A4-A701-4326-A231-9263AF0A44C5}" dt="2020-04-06T12:43:34.557" v="39"/>
          <ac:spMkLst>
            <pc:docMk/>
            <pc:sldMk cId="0" sldId="334"/>
            <ac:spMk id="17" creationId="{3573FCE3-5EC6-7240-8391-7688B6FABC32}"/>
          </ac:spMkLst>
        </pc:spChg>
        <pc:spChg chg="del">
          <ac:chgData name="" userId="" providerId="" clId="Web-{052241A4-A701-4326-A231-9263AF0A44C5}" dt="2020-04-06T12:42:52.228" v="24"/>
          <ac:spMkLst>
            <pc:docMk/>
            <pc:sldMk cId="0" sldId="334"/>
            <ac:spMk id="18" creationId="{07D75ABC-68AA-6F4C-A6E1-D0788105DA96}"/>
          </ac:spMkLst>
        </pc:spChg>
        <pc:spChg chg="del">
          <ac:chgData name="" userId="" providerId="" clId="Web-{052241A4-A701-4326-A231-9263AF0A44C5}" dt="2020-04-06T12:44:24.184" v="62"/>
          <ac:spMkLst>
            <pc:docMk/>
            <pc:sldMk cId="0" sldId="334"/>
            <ac:spMk id="19" creationId="{5F5CE564-AD13-0443-A0B8-925AAC108DBF}"/>
          </ac:spMkLst>
        </pc:spChg>
        <pc:spChg chg="add mod">
          <ac:chgData name="" userId="" providerId="" clId="Web-{052241A4-A701-4326-A231-9263AF0A44C5}" dt="2020-04-06T12:46:12.985" v="75" actId="1076"/>
          <ac:spMkLst>
            <pc:docMk/>
            <pc:sldMk cId="0" sldId="334"/>
            <ac:spMk id="25" creationId="{E2CBCFA2-52BA-4269-A60C-F2E22F490D26}"/>
          </ac:spMkLst>
        </pc:spChg>
        <pc:spChg chg="add mod">
          <ac:chgData name="" userId="" providerId="" clId="Web-{052241A4-A701-4326-A231-9263AF0A44C5}" dt="2020-04-06T12:44:05.387" v="52" actId="20577"/>
          <ac:spMkLst>
            <pc:docMk/>
            <pc:sldMk cId="0" sldId="334"/>
            <ac:spMk id="26" creationId="{10694991-C1B6-4450-8452-36582CA448E0}"/>
          </ac:spMkLst>
        </pc:spChg>
        <pc:spChg chg="add mod">
          <ac:chgData name="" userId="" providerId="" clId="Web-{052241A4-A701-4326-A231-9263AF0A44C5}" dt="2020-04-06T12:55:15.818" v="115" actId="1076"/>
          <ac:spMkLst>
            <pc:docMk/>
            <pc:sldMk cId="0" sldId="334"/>
            <ac:spMk id="27" creationId="{F0CC4F30-A4FC-4FFE-A694-B436BA40E5D9}"/>
          </ac:spMkLst>
        </pc:spChg>
        <pc:grpChg chg="ord">
          <ac:chgData name="" userId="" providerId="" clId="Web-{052241A4-A701-4326-A231-9263AF0A44C5}" dt="2020-04-06T12:53:17.689" v="101"/>
          <ac:grpSpMkLst>
            <pc:docMk/>
            <pc:sldMk cId="0" sldId="334"/>
            <ac:grpSpMk id="20" creationId="{DF982691-F2B5-2C4D-BE59-33800C84B245}"/>
          </ac:grpSpMkLst>
        </pc:grpChg>
        <pc:picChg chg="del">
          <ac:chgData name="" userId="" providerId="" clId="Web-{052241A4-A701-4326-A231-9263AF0A44C5}" dt="2020-04-06T12:52:27.624" v="90"/>
          <ac:picMkLst>
            <pc:docMk/>
            <pc:sldMk cId="0" sldId="334"/>
            <ac:picMk id="7" creationId="{3CBBFDDA-EEFA-E64C-A485-90BB4DFDCED6}"/>
          </ac:picMkLst>
        </pc:picChg>
        <pc:picChg chg="del">
          <ac:chgData name="" userId="" providerId="" clId="Web-{052241A4-A701-4326-A231-9263AF0A44C5}" dt="2020-04-06T12:52:16.421" v="89"/>
          <ac:picMkLst>
            <pc:docMk/>
            <pc:sldMk cId="0" sldId="334"/>
            <ac:picMk id="8" creationId="{BC6ED433-47E6-F64F-8077-E42DDC362C43}"/>
          </ac:picMkLst>
        </pc:picChg>
        <pc:picChg chg="ord">
          <ac:chgData name="" userId="" providerId="" clId="Web-{052241A4-A701-4326-A231-9263AF0A44C5}" dt="2020-04-06T12:53:54.690" v="105"/>
          <ac:picMkLst>
            <pc:docMk/>
            <pc:sldMk cId="0" sldId="334"/>
            <ac:picMk id="15" creationId="{72109D22-9143-CC43-9330-B36230DC3B14}"/>
          </ac:picMkLst>
        </pc:picChg>
        <pc:picChg chg="add mod ord">
          <ac:chgData name="" userId="" providerId="" clId="Web-{052241A4-A701-4326-A231-9263AF0A44C5}" dt="2020-04-06T12:55:20.896" v="117"/>
          <ac:picMkLst>
            <pc:docMk/>
            <pc:sldMk cId="0" sldId="334"/>
            <ac:picMk id="33" creationId="{414DFFD0-759F-44B5-AF8E-DF97BDD479C1}"/>
          </ac:picMkLst>
        </pc:picChg>
        <pc:picChg chg="add mod ord">
          <ac:chgData name="" userId="" providerId="" clId="Web-{052241A4-A701-4326-A231-9263AF0A44C5}" dt="2020-04-06T12:53:46.862" v="103" actId="1076"/>
          <ac:picMkLst>
            <pc:docMk/>
            <pc:sldMk cId="0" sldId="334"/>
            <ac:picMk id="35" creationId="{B29B7FDA-8441-4206-A0E7-96E3E59D40AB}"/>
          </ac:picMkLst>
        </pc:picChg>
      </pc:sldChg>
      <pc:sldChg chg="addSp delSp modSp">
        <pc:chgData name="" userId="" providerId="" clId="Web-{052241A4-A701-4326-A231-9263AF0A44C5}" dt="2020-04-06T13:40:27.549" v="323" actId="1076"/>
        <pc:sldMkLst>
          <pc:docMk/>
          <pc:sldMk cId="0" sldId="338"/>
        </pc:sldMkLst>
        <pc:spChg chg="mod">
          <ac:chgData name="" userId="" providerId="" clId="Web-{052241A4-A701-4326-A231-9263AF0A44C5}" dt="2020-04-06T13:24:43.998" v="277" actId="20577"/>
          <ac:spMkLst>
            <pc:docMk/>
            <pc:sldMk cId="0" sldId="338"/>
            <ac:spMk id="3" creationId="{00000000-0000-0000-0000-000000000000}"/>
          </ac:spMkLst>
        </pc:spChg>
        <pc:spChg chg="add del mod">
          <ac:chgData name="" userId="" providerId="" clId="Web-{052241A4-A701-4326-A231-9263AF0A44C5}" dt="2020-04-06T12:57:18.336" v="140"/>
          <ac:spMkLst>
            <pc:docMk/>
            <pc:sldMk cId="0" sldId="338"/>
            <ac:spMk id="4" creationId="{D31EAA3E-2914-4AE4-99C0-9129FBBE800A}"/>
          </ac:spMkLst>
        </pc:spChg>
        <pc:spChg chg="add del mod">
          <ac:chgData name="" userId="" providerId="" clId="Web-{052241A4-A701-4326-A231-9263AF0A44C5}" dt="2020-04-06T12:57:20.193" v="141"/>
          <ac:spMkLst>
            <pc:docMk/>
            <pc:sldMk cId="0" sldId="338"/>
            <ac:spMk id="5" creationId="{C42498A5-7836-41C6-BF5A-33D96050B960}"/>
          </ac:spMkLst>
        </pc:spChg>
        <pc:spChg chg="mod">
          <ac:chgData name="" userId="" providerId="" clId="Web-{052241A4-A701-4326-A231-9263AF0A44C5}" dt="2020-04-06T13:26:01.173" v="309" actId="1076"/>
          <ac:spMkLst>
            <pc:docMk/>
            <pc:sldMk cId="0" sldId="338"/>
            <ac:spMk id="11" creationId="{1DF8D446-84CA-47BA-A59F-D1975B5DD2C9}"/>
          </ac:spMkLst>
        </pc:spChg>
        <pc:spChg chg="mod">
          <ac:chgData name="" userId="" providerId="" clId="Web-{052241A4-A701-4326-A231-9263AF0A44C5}" dt="2020-04-06T13:26:01.157" v="308" actId="1076"/>
          <ac:spMkLst>
            <pc:docMk/>
            <pc:sldMk cId="0" sldId="338"/>
            <ac:spMk id="12" creationId="{E2BCE476-9AFE-854F-8C26-ED4D2753920D}"/>
          </ac:spMkLst>
        </pc:spChg>
        <pc:spChg chg="mod">
          <ac:chgData name="" userId="" providerId="" clId="Web-{052241A4-A701-4326-A231-9263AF0A44C5}" dt="2020-04-06T13:26:01.173" v="310" actId="1076"/>
          <ac:spMkLst>
            <pc:docMk/>
            <pc:sldMk cId="0" sldId="338"/>
            <ac:spMk id="15" creationId="{86A3EBA4-DE93-4DF6-9AA2-8F07008AD795}"/>
          </ac:spMkLst>
        </pc:spChg>
        <pc:spChg chg="mod">
          <ac:chgData name="" userId="" providerId="" clId="Web-{052241A4-A701-4326-A231-9263AF0A44C5}" dt="2020-04-06T13:26:01.188" v="311" actId="1076"/>
          <ac:spMkLst>
            <pc:docMk/>
            <pc:sldMk cId="0" sldId="338"/>
            <ac:spMk id="16" creationId="{E5E0F913-C037-418F-B63F-5410691D5F71}"/>
          </ac:spMkLst>
        </pc:spChg>
        <pc:spChg chg="mod ord">
          <ac:chgData name="" userId="" providerId="" clId="Web-{052241A4-A701-4326-A231-9263AF0A44C5}" dt="2020-04-06T13:26:01.204" v="313" actId="1076"/>
          <ac:spMkLst>
            <pc:docMk/>
            <pc:sldMk cId="0" sldId="338"/>
            <ac:spMk id="18" creationId="{C10A3BAF-B39B-4D93-B91C-3FF3ED422BF1}"/>
          </ac:spMkLst>
        </pc:spChg>
        <pc:spChg chg="add del mod">
          <ac:chgData name="" userId="" providerId="" clId="Web-{052241A4-A701-4326-A231-9263AF0A44C5}" dt="2020-04-06T12:57:16.552" v="139"/>
          <ac:spMkLst>
            <pc:docMk/>
            <pc:sldMk cId="0" sldId="338"/>
            <ac:spMk id="19" creationId="{A5B24F6D-708C-4B7E-A225-E976D3ADF6E1}"/>
          </ac:spMkLst>
        </pc:spChg>
        <pc:spChg chg="add del mod">
          <ac:chgData name="" userId="" providerId="" clId="Web-{052241A4-A701-4326-A231-9263AF0A44C5}" dt="2020-04-06T12:57:14.349" v="138"/>
          <ac:spMkLst>
            <pc:docMk/>
            <pc:sldMk cId="0" sldId="338"/>
            <ac:spMk id="20" creationId="{16BFCC5F-68B3-4D99-9972-5C004481CEA7}"/>
          </ac:spMkLst>
        </pc:spChg>
        <pc:spChg chg="add del mod">
          <ac:chgData name="" userId="" providerId="" clId="Web-{052241A4-A701-4326-A231-9263AF0A44C5}" dt="2020-04-06T12:57:12.563" v="137"/>
          <ac:spMkLst>
            <pc:docMk/>
            <pc:sldMk cId="0" sldId="338"/>
            <ac:spMk id="21" creationId="{39F1F5FD-D71E-4A53-AA74-50CD3A350125}"/>
          </ac:spMkLst>
        </pc:spChg>
        <pc:spChg chg="add del mod">
          <ac:chgData name="" userId="" providerId="" clId="Web-{052241A4-A701-4326-A231-9263AF0A44C5}" dt="2020-04-06T13:20:32.161" v="247"/>
          <ac:spMkLst>
            <pc:docMk/>
            <pc:sldMk cId="0" sldId="338"/>
            <ac:spMk id="23" creationId="{899AA6E0-B938-4027-B460-5F054426C107}"/>
          </ac:spMkLst>
        </pc:spChg>
        <pc:spChg chg="add del mod">
          <ac:chgData name="" userId="" providerId="" clId="Web-{052241A4-A701-4326-A231-9263AF0A44C5}" dt="2020-04-06T13:26:01.220" v="314" actId="1076"/>
          <ac:spMkLst>
            <pc:docMk/>
            <pc:sldMk cId="0" sldId="338"/>
            <ac:spMk id="27" creationId="{7EB2AD41-8F5A-4D94-A4D5-452BBF357409}"/>
          </ac:spMkLst>
        </pc:spChg>
        <pc:spChg chg="add mod">
          <ac:chgData name="" userId="" providerId="" clId="Web-{052241A4-A701-4326-A231-9263AF0A44C5}" dt="2020-04-06T13:26:01.220" v="315" actId="1076"/>
          <ac:spMkLst>
            <pc:docMk/>
            <pc:sldMk cId="0" sldId="338"/>
            <ac:spMk id="29" creationId="{7452AB55-323B-49FE-9182-69360BE39ED5}"/>
          </ac:spMkLst>
        </pc:spChg>
        <pc:spChg chg="add del mod">
          <ac:chgData name="" userId="" providerId="" clId="Web-{052241A4-A701-4326-A231-9263AF0A44C5}" dt="2020-04-06T13:25:17.827" v="292"/>
          <ac:spMkLst>
            <pc:docMk/>
            <pc:sldMk cId="0" sldId="338"/>
            <ac:spMk id="31" creationId="{90076289-C169-41FD-BDDC-F99ADD398FBC}"/>
          </ac:spMkLst>
        </pc:spChg>
        <pc:spChg chg="add del mod">
          <ac:chgData name="" userId="" providerId="" clId="Web-{052241A4-A701-4326-A231-9263AF0A44C5}" dt="2020-04-06T13:26:01.235" v="316" actId="1076"/>
          <ac:spMkLst>
            <pc:docMk/>
            <pc:sldMk cId="0" sldId="338"/>
            <ac:spMk id="32" creationId="{3EBE4399-A1ED-4A77-94E6-622337575900}"/>
          </ac:spMkLst>
        </pc:spChg>
        <pc:picChg chg="add del">
          <ac:chgData name="" userId="" providerId="" clId="Web-{052241A4-A701-4326-A231-9263AF0A44C5}" dt="2020-04-06T13:21:08.162" v="252"/>
          <ac:picMkLst>
            <pc:docMk/>
            <pc:sldMk cId="0" sldId="338"/>
            <ac:picMk id="7" creationId="{4048E2E4-FE08-478E-A2E8-BB36B552EB8B}"/>
          </ac:picMkLst>
        </pc:picChg>
        <pc:picChg chg="add mod ord">
          <ac:chgData name="" userId="" providerId="" clId="Web-{052241A4-A701-4326-A231-9263AF0A44C5}" dt="2020-04-06T13:26:01.204" v="312" actId="1076"/>
          <ac:picMkLst>
            <pc:docMk/>
            <pc:sldMk cId="0" sldId="338"/>
            <ac:picMk id="8" creationId="{8E3714C4-5522-48EE-8D10-C82B6EE9C74F}"/>
          </ac:picMkLst>
        </pc:picChg>
        <pc:picChg chg="mod">
          <ac:chgData name="" userId="" providerId="" clId="Web-{052241A4-A701-4326-A231-9263AF0A44C5}" dt="2020-04-06T13:38:30.529" v="317"/>
          <ac:picMkLst>
            <pc:docMk/>
            <pc:sldMk cId="0" sldId="338"/>
            <ac:picMk id="9" creationId="{DABA0531-DA8F-4538-93A9-B3E619A7001D}"/>
          </ac:picMkLst>
        </pc:picChg>
        <pc:picChg chg="del mod">
          <ac:chgData name="" userId="" providerId="" clId="Web-{052241A4-A701-4326-A231-9263AF0A44C5}" dt="2020-04-06T13:01:59.445" v="178"/>
          <ac:picMkLst>
            <pc:docMk/>
            <pc:sldMk cId="0" sldId="338"/>
            <ac:picMk id="13" creationId="{22BDD600-CE51-451C-B287-118FB5E6E22F}"/>
          </ac:picMkLst>
        </pc:picChg>
        <pc:picChg chg="add mod">
          <ac:chgData name="" userId="" providerId="" clId="Web-{052241A4-A701-4326-A231-9263AF0A44C5}" dt="2020-04-06T13:40:27.549" v="323" actId="1076"/>
          <ac:picMkLst>
            <pc:docMk/>
            <pc:sldMk cId="0" sldId="338"/>
            <ac:picMk id="24" creationId="{DE9AF034-5B4B-49C5-8C6B-804F79C7C0FB}"/>
          </ac:picMkLst>
        </pc:picChg>
      </pc:sldChg>
      <pc:sldChg chg="addSp delSp modSp">
        <pc:chgData name="" userId="" providerId="" clId="Web-{052241A4-A701-4326-A231-9263AF0A44C5}" dt="2020-04-06T12:39:52.940" v="11" actId="1076"/>
        <pc:sldMkLst>
          <pc:docMk/>
          <pc:sldMk cId="0" sldId="365"/>
        </pc:sldMkLst>
        <pc:spChg chg="add mod">
          <ac:chgData name="" userId="" providerId="" clId="Web-{052241A4-A701-4326-A231-9263AF0A44C5}" dt="2020-04-06T12:39:52.940" v="11" actId="1076"/>
          <ac:spMkLst>
            <pc:docMk/>
            <pc:sldMk cId="0" sldId="365"/>
            <ac:spMk id="4" creationId="{60B33162-5212-40CA-A4C5-C594C9547866}"/>
          </ac:spMkLst>
        </pc:spChg>
        <pc:spChg chg="add mod">
          <ac:chgData name="" userId="" providerId="" clId="Web-{052241A4-A701-4326-A231-9263AF0A44C5}" dt="2020-04-06T12:39:49.018" v="10" actId="1076"/>
          <ac:spMkLst>
            <pc:docMk/>
            <pc:sldMk cId="0" sldId="365"/>
            <ac:spMk id="6" creationId="{B04C2BB8-D643-4999-B479-FAF80CCCAF40}"/>
          </ac:spMkLst>
        </pc:spChg>
        <pc:spChg chg="del mod">
          <ac:chgData name="" userId="" providerId="" clId="Web-{052241A4-A701-4326-A231-9263AF0A44C5}" dt="2020-04-06T12:39:45.877" v="9"/>
          <ac:spMkLst>
            <pc:docMk/>
            <pc:sldMk cId="0" sldId="365"/>
            <ac:spMk id="26" creationId="{36FBFF66-68D7-4C4F-AFDE-5CBBEFF20127}"/>
          </ac:spMkLst>
        </pc:spChg>
        <pc:spChg chg="del">
          <ac:chgData name="" userId="" providerId="" clId="Web-{052241A4-A701-4326-A231-9263AF0A44C5}" dt="2020-04-06T12:39:33.080" v="4"/>
          <ac:spMkLst>
            <pc:docMk/>
            <pc:sldMk cId="0" sldId="365"/>
            <ac:spMk id="27" creationId="{8315A246-EF70-C746-B69A-7F44FF6FF1FC}"/>
          </ac:spMkLst>
        </pc:spChg>
      </pc:sldChg>
      <pc:sldChg chg="addSp modSp">
        <pc:chgData name="" userId="" providerId="" clId="Web-{052241A4-A701-4326-A231-9263AF0A44C5}" dt="2020-04-06T13:08:10.242" v="234" actId="1076"/>
        <pc:sldMkLst>
          <pc:docMk/>
          <pc:sldMk cId="0" sldId="385"/>
        </pc:sldMkLst>
        <pc:spChg chg="mod">
          <ac:chgData name="" userId="" providerId="" clId="Web-{052241A4-A701-4326-A231-9263AF0A44C5}" dt="2020-04-06T13:07:18.506" v="219" actId="20577"/>
          <ac:spMkLst>
            <pc:docMk/>
            <pc:sldMk cId="0" sldId="385"/>
            <ac:spMk id="3" creationId="{00000000-0000-0000-0000-000000000000}"/>
          </ac:spMkLst>
        </pc:spChg>
        <pc:spChg chg="mod">
          <ac:chgData name="" userId="" providerId="" clId="Web-{052241A4-A701-4326-A231-9263AF0A44C5}" dt="2020-04-06T13:08:01.054" v="230" actId="1076"/>
          <ac:spMkLst>
            <pc:docMk/>
            <pc:sldMk cId="0" sldId="385"/>
            <ac:spMk id="4" creationId="{49984E6E-A0EA-47AE-8770-462CFA093C40}"/>
          </ac:spMkLst>
        </pc:spChg>
        <pc:spChg chg="mod">
          <ac:chgData name="" userId="" providerId="" clId="Web-{052241A4-A701-4326-A231-9263AF0A44C5}" dt="2020-04-06T13:08:01.054" v="231" actId="1076"/>
          <ac:spMkLst>
            <pc:docMk/>
            <pc:sldMk cId="0" sldId="385"/>
            <ac:spMk id="7" creationId="{34917773-6439-4C52-88E1-01ADFFA345E0}"/>
          </ac:spMkLst>
        </pc:spChg>
        <pc:spChg chg="add mod">
          <ac:chgData name="" userId="" providerId="" clId="Web-{052241A4-A701-4326-A231-9263AF0A44C5}" dt="2020-04-06T13:08:10.242" v="234" actId="1076"/>
          <ac:spMkLst>
            <pc:docMk/>
            <pc:sldMk cId="0" sldId="385"/>
            <ac:spMk id="9" creationId="{FDD305E2-D57D-43F6-8BCD-7458B11ABC5E}"/>
          </ac:spMkLst>
        </pc:spChg>
        <pc:picChg chg="mod">
          <ac:chgData name="" userId="" providerId="" clId="Web-{052241A4-A701-4326-A231-9263AF0A44C5}" dt="2020-04-06T13:08:01.038" v="229" actId="1076"/>
          <ac:picMkLst>
            <pc:docMk/>
            <pc:sldMk cId="0" sldId="385"/>
            <ac:picMk id="6" creationId="{10C44E44-383F-C542-94EA-448EF50D3731}"/>
          </ac:picMkLst>
        </pc:picChg>
      </pc:sldChg>
      <pc:sldChg chg="modNotes">
        <pc:chgData name="" userId="" providerId="" clId="Web-{052241A4-A701-4326-A231-9263AF0A44C5}" dt="2020-04-06T13:06:57.630" v="212"/>
        <pc:sldMkLst>
          <pc:docMk/>
          <pc:sldMk cId="0" sldId="392"/>
        </pc:sldMkLst>
      </pc:sldChg>
      <pc:sldChg chg="modSp">
        <pc:chgData name="" userId="" providerId="" clId="Web-{052241A4-A701-4326-A231-9263AF0A44C5}" dt="2020-04-06T13:13:22.379" v="242" actId="1076"/>
        <pc:sldMkLst>
          <pc:docMk/>
          <pc:sldMk cId="3766368403" sldId="461"/>
        </pc:sldMkLst>
        <pc:picChg chg="mod">
          <ac:chgData name="" userId="" providerId="" clId="Web-{052241A4-A701-4326-A231-9263AF0A44C5}" dt="2020-04-06T13:13:22.379" v="242" actId="1076"/>
          <ac:picMkLst>
            <pc:docMk/>
            <pc:sldMk cId="3766368403" sldId="461"/>
            <ac:picMk id="6" creationId="{640538DD-69EA-4F9C-97CE-851CE9B00CEF}"/>
          </ac:picMkLst>
        </pc:picChg>
      </pc:sldChg>
      <pc:sldChg chg="addSp delSp modSp">
        <pc:chgData name="" userId="" providerId="" clId="Web-{052241A4-A701-4326-A231-9263AF0A44C5}" dt="2020-04-06T13:05:25.986" v="211" actId="1076"/>
        <pc:sldMkLst>
          <pc:docMk/>
          <pc:sldMk cId="3624500933" sldId="829"/>
        </pc:sldMkLst>
        <pc:spChg chg="add mod">
          <ac:chgData name="" userId="" providerId="" clId="Web-{052241A4-A701-4326-A231-9263AF0A44C5}" dt="2020-04-06T13:05:25.986" v="211" actId="1076"/>
          <ac:spMkLst>
            <pc:docMk/>
            <pc:sldMk cId="3624500933" sldId="829"/>
            <ac:spMk id="5" creationId="{D4472E2A-E150-479B-A05F-757D4AF95156}"/>
          </ac:spMkLst>
        </pc:spChg>
        <pc:spChg chg="add mod">
          <ac:chgData name="" userId="" providerId="" clId="Web-{052241A4-A701-4326-A231-9263AF0A44C5}" dt="2020-04-06T13:05:20.189" v="208" actId="20577"/>
          <ac:spMkLst>
            <pc:docMk/>
            <pc:sldMk cId="3624500933" sldId="829"/>
            <ac:spMk id="8" creationId="{BB7A37F7-3A7A-472D-9AC2-E100BFEB40D6}"/>
          </ac:spMkLst>
        </pc:spChg>
        <pc:spChg chg="add mod">
          <ac:chgData name="" userId="" providerId="" clId="Web-{052241A4-A701-4326-A231-9263AF0A44C5}" dt="2020-04-06T13:05:14.767" v="203" actId="20577"/>
          <ac:spMkLst>
            <pc:docMk/>
            <pc:sldMk cId="3624500933" sldId="829"/>
            <ac:spMk id="9" creationId="{1FFE41DB-1EE0-43FD-B73D-5B2E87F97569}"/>
          </ac:spMkLst>
        </pc:spChg>
        <pc:spChg chg="add mod">
          <ac:chgData name="" userId="" providerId="" clId="Web-{052241A4-A701-4326-A231-9263AF0A44C5}" dt="2020-04-06T13:04:28.468" v="193" actId="14100"/>
          <ac:spMkLst>
            <pc:docMk/>
            <pc:sldMk cId="3624500933" sldId="829"/>
            <ac:spMk id="14" creationId="{BD86576F-760D-4B93-B0BF-97A327F06B19}"/>
          </ac:spMkLst>
        </pc:spChg>
        <pc:spChg chg="add mod">
          <ac:chgData name="" userId="" providerId="" clId="Web-{052241A4-A701-4326-A231-9263AF0A44C5}" dt="2020-04-06T13:04:35.953" v="195" actId="1076"/>
          <ac:spMkLst>
            <pc:docMk/>
            <pc:sldMk cId="3624500933" sldId="829"/>
            <ac:spMk id="15" creationId="{267EAC18-FC22-4BB4-B7FD-947CFEE8E63B}"/>
          </ac:spMkLst>
        </pc:spChg>
        <pc:picChg chg="add del mod">
          <ac:chgData name="" userId="" providerId="" clId="Web-{052241A4-A701-4326-A231-9263AF0A44C5}" dt="2020-04-06T13:04:17.126" v="190"/>
          <ac:picMkLst>
            <pc:docMk/>
            <pc:sldMk cId="3624500933" sldId="829"/>
            <ac:picMk id="2" creationId="{B62C7FAC-3F64-49A4-8638-461BEBF6DC1E}"/>
          </ac:picMkLst>
        </pc:picChg>
      </pc:sldChg>
      <pc:sldChg chg="modSp">
        <pc:chgData name="" userId="" providerId="" clId="Web-{052241A4-A701-4326-A231-9263AF0A44C5}" dt="2020-04-06T13:19:15.876" v="243" actId="20577"/>
        <pc:sldMkLst>
          <pc:docMk/>
          <pc:sldMk cId="1447545778" sldId="836"/>
        </pc:sldMkLst>
        <pc:spChg chg="mod">
          <ac:chgData name="" userId="" providerId="" clId="Web-{052241A4-A701-4326-A231-9263AF0A44C5}" dt="2020-04-06T13:19:15.876" v="243" actId="20577"/>
          <ac:spMkLst>
            <pc:docMk/>
            <pc:sldMk cId="1447545778" sldId="836"/>
            <ac:spMk id="3" creationId="{00000000-0000-0000-0000-000000000000}"/>
          </ac:spMkLst>
        </pc:spChg>
      </pc:sldChg>
      <pc:sldChg chg="addSp delSp modSp">
        <pc:chgData name="" userId="" providerId="" clId="Web-{052241A4-A701-4326-A231-9263AF0A44C5}" dt="2020-04-06T12:59:54.379" v="171"/>
        <pc:sldMkLst>
          <pc:docMk/>
          <pc:sldMk cId="199225156" sldId="839"/>
        </pc:sldMkLst>
        <pc:spChg chg="mod">
          <ac:chgData name="" userId="" providerId="" clId="Web-{052241A4-A701-4326-A231-9263AF0A44C5}" dt="2020-04-06T12:58:31.777" v="149" actId="20577"/>
          <ac:spMkLst>
            <pc:docMk/>
            <pc:sldMk cId="199225156" sldId="839"/>
            <ac:spMk id="3" creationId="{00000000-0000-0000-0000-000000000000}"/>
          </ac:spMkLst>
        </pc:spChg>
        <pc:spChg chg="mod">
          <ac:chgData name="" userId="" providerId="" clId="Web-{052241A4-A701-4326-A231-9263AF0A44C5}" dt="2020-04-06T12:58:51.528" v="153" actId="1076"/>
          <ac:spMkLst>
            <pc:docMk/>
            <pc:sldMk cId="199225156" sldId="839"/>
            <ac:spMk id="9" creationId="{04637781-ACBC-E840-A6CB-65EF0D80DB2E}"/>
          </ac:spMkLst>
        </pc:spChg>
        <pc:spChg chg="add mod">
          <ac:chgData name="" userId="" providerId="" clId="Web-{052241A4-A701-4326-A231-9263AF0A44C5}" dt="2020-04-06T12:59:13.069" v="163" actId="20577"/>
          <ac:spMkLst>
            <pc:docMk/>
            <pc:sldMk cId="199225156" sldId="839"/>
            <ac:spMk id="14" creationId="{C834AE2D-A8C4-43EF-B590-6E5C1D6245B9}"/>
          </ac:spMkLst>
        </pc:spChg>
        <pc:spChg chg="add mod">
          <ac:chgData name="" userId="" providerId="" clId="Web-{052241A4-A701-4326-A231-9263AF0A44C5}" dt="2020-04-06T12:59:03.454" v="157" actId="14100"/>
          <ac:spMkLst>
            <pc:docMk/>
            <pc:sldMk cId="199225156" sldId="839"/>
            <ac:spMk id="18" creationId="{9FEAAF3C-5181-4A98-8F65-EDA0758F3FF1}"/>
          </ac:spMkLst>
        </pc:spChg>
        <pc:spChg chg="add mod">
          <ac:chgData name="" userId="" providerId="" clId="Web-{052241A4-A701-4326-A231-9263AF0A44C5}" dt="2020-04-06T12:59:23.573" v="168" actId="20577"/>
          <ac:spMkLst>
            <pc:docMk/>
            <pc:sldMk cId="199225156" sldId="839"/>
            <ac:spMk id="19" creationId="{4F4B95B1-F92D-43D4-B521-F94F2A40B548}"/>
          </ac:spMkLst>
        </pc:spChg>
        <pc:grpChg chg="del">
          <ac:chgData name="" userId="" providerId="" clId="Web-{052241A4-A701-4326-A231-9263AF0A44C5}" dt="2020-04-06T12:59:50.832" v="170"/>
          <ac:grpSpMkLst>
            <pc:docMk/>
            <pc:sldMk cId="199225156" sldId="839"/>
            <ac:grpSpMk id="17" creationId="{925DAB38-4A2E-414C-BFAF-5B27F40FBD53}"/>
          </ac:grpSpMkLst>
        </pc:grpChg>
        <pc:picChg chg="add">
          <ac:chgData name="" userId="" providerId="" clId="Web-{052241A4-A701-4326-A231-9263AF0A44C5}" dt="2020-04-06T12:59:54.379" v="171"/>
          <ac:picMkLst>
            <pc:docMk/>
            <pc:sldMk cId="199225156" sldId="839"/>
            <ac:picMk id="5" creationId="{C4B9AF60-2445-4B79-9E2F-04B22A27F1FE}"/>
          </ac:picMkLst>
        </pc:picChg>
      </pc:sldChg>
      <pc:sldChg chg="ord">
        <pc:chgData name="" userId="" providerId="" clId="Web-{052241A4-A701-4326-A231-9263AF0A44C5}" dt="2020-04-06T13:02:36.488" v="188"/>
        <pc:sldMkLst>
          <pc:docMk/>
          <pc:sldMk cId="1192152750" sldId="861"/>
        </pc:sldMkLst>
      </pc:sldChg>
      <pc:sldChg chg="add replId">
        <pc:chgData name="" userId="" providerId="" clId="Web-{052241A4-A701-4326-A231-9263AF0A44C5}" dt="2020-04-06T13:08:59.041" v="235"/>
        <pc:sldMkLst>
          <pc:docMk/>
          <pc:sldMk cId="2734595038" sldId="864"/>
        </pc:sldMkLst>
      </pc:sldChg>
      <pc:sldChg chg="add replId">
        <pc:chgData name="" userId="" providerId="" clId="Web-{052241A4-A701-4326-A231-9263AF0A44C5}" dt="2020-04-06T13:09:01.494" v="236"/>
        <pc:sldMkLst>
          <pc:docMk/>
          <pc:sldMk cId="706638461" sldId="865"/>
        </pc:sldMkLst>
      </pc:sldChg>
    </pc:docChg>
  </pc:docChgLst>
  <pc:docChgLst>
    <pc:chgData clId="Web-{2AAD4755-D79F-4C89-87BD-702BFCF8D0E8}"/>
    <pc:docChg chg="modSld">
      <pc:chgData name="" userId="" providerId="" clId="Web-{2AAD4755-D79F-4C89-87BD-702BFCF8D0E8}" dt="2020-03-24T17:27:42.545" v="230" actId="14100"/>
      <pc:docMkLst>
        <pc:docMk/>
      </pc:docMkLst>
      <pc:sldChg chg="addSp delSp modSp">
        <pc:chgData name="" userId="" providerId="" clId="Web-{2AAD4755-D79F-4C89-87BD-702BFCF8D0E8}" dt="2020-03-24T17:27:42.545" v="230" actId="14100"/>
        <pc:sldMkLst>
          <pc:docMk/>
          <pc:sldMk cId="0" sldId="316"/>
        </pc:sldMkLst>
        <pc:spChg chg="add mod">
          <ac:chgData name="" userId="" providerId="" clId="Web-{2AAD4755-D79F-4C89-87BD-702BFCF8D0E8}" dt="2020-03-24T17:26:02.656" v="216" actId="1076"/>
          <ac:spMkLst>
            <pc:docMk/>
            <pc:sldMk cId="0" sldId="316"/>
            <ac:spMk id="12" creationId="{DA115E4C-676A-47F3-916A-B03B226D2DAE}"/>
          </ac:spMkLst>
        </pc:spChg>
        <pc:spChg chg="add mod">
          <ac:chgData name="" userId="" providerId="" clId="Web-{2AAD4755-D79F-4C89-87BD-702BFCF8D0E8}" dt="2020-03-24T17:27:28.108" v="229" actId="1076"/>
          <ac:spMkLst>
            <pc:docMk/>
            <pc:sldMk cId="0" sldId="316"/>
            <ac:spMk id="13" creationId="{AB35554F-E288-4B32-ABDA-A8D1E54FFBF9}"/>
          </ac:spMkLst>
        </pc:spChg>
        <pc:spChg chg="mod">
          <ac:chgData name="" userId="" providerId="" clId="Web-{2AAD4755-D79F-4C89-87BD-702BFCF8D0E8}" dt="2020-03-24T17:25:45.906" v="213" actId="1076"/>
          <ac:spMkLst>
            <pc:docMk/>
            <pc:sldMk cId="0" sldId="316"/>
            <ac:spMk id="24" creationId="{89B6AC12-BF1D-744C-B105-AB1A5EAA5762}"/>
          </ac:spMkLst>
        </pc:spChg>
        <pc:spChg chg="mod">
          <ac:chgData name="" userId="" providerId="" clId="Web-{2AAD4755-D79F-4C89-87BD-702BFCF8D0E8}" dt="2020-03-24T17:27:15.499" v="228" actId="14100"/>
          <ac:spMkLst>
            <pc:docMk/>
            <pc:sldMk cId="0" sldId="316"/>
            <ac:spMk id="25" creationId="{0C7D59DB-F6D5-D342-A51A-B7CB824BF2AA}"/>
          </ac:spMkLst>
        </pc:spChg>
        <pc:picChg chg="add del mod">
          <ac:chgData name="" userId="" providerId="" clId="Web-{2AAD4755-D79F-4C89-87BD-702BFCF8D0E8}" dt="2020-03-24T17:24:45.235" v="204"/>
          <ac:picMkLst>
            <pc:docMk/>
            <pc:sldMk cId="0" sldId="316"/>
            <ac:picMk id="4" creationId="{D6AD3EC1-488F-4C34-8631-2E1FF13A8298}"/>
          </ac:picMkLst>
        </pc:picChg>
        <pc:picChg chg="add del mod ord">
          <ac:chgData name="" userId="" providerId="" clId="Web-{2AAD4755-D79F-4C89-87BD-702BFCF8D0E8}" dt="2020-03-24T17:26:45.109" v="218"/>
          <ac:picMkLst>
            <pc:docMk/>
            <pc:sldMk cId="0" sldId="316"/>
            <ac:picMk id="6" creationId="{FF784206-D976-4B45-9DAD-80AAF8D02676}"/>
          </ac:picMkLst>
        </pc:picChg>
        <pc:picChg chg="add mod ord">
          <ac:chgData name="" userId="" providerId="" clId="Web-{2AAD4755-D79F-4C89-87BD-702BFCF8D0E8}" dt="2020-03-24T17:27:42.545" v="230" actId="14100"/>
          <ac:picMkLst>
            <pc:docMk/>
            <pc:sldMk cId="0" sldId="316"/>
            <ac:picMk id="14" creationId="{304EFCA2-BB7F-43A9-B557-341A062F4749}"/>
          </ac:picMkLst>
        </pc:picChg>
        <pc:picChg chg="mod">
          <ac:chgData name="" userId="" providerId="" clId="Web-{2AAD4755-D79F-4C89-87BD-702BFCF8D0E8}" dt="2020-03-24T17:24:34.501" v="201" actId="1076"/>
          <ac:picMkLst>
            <pc:docMk/>
            <pc:sldMk cId="0" sldId="316"/>
            <ac:picMk id="23" creationId="{D2EC63E7-2A5A-234F-AC41-4D11866049D4}"/>
          </ac:picMkLst>
        </pc:picChg>
      </pc:sldChg>
      <pc:sldChg chg="addSp delSp modSp modNotes">
        <pc:chgData name="" userId="" providerId="" clId="Web-{2AAD4755-D79F-4C89-87BD-702BFCF8D0E8}" dt="2020-03-24T17:23:03.408" v="200"/>
        <pc:sldMkLst>
          <pc:docMk/>
          <pc:sldMk cId="0" sldId="329"/>
        </pc:sldMkLst>
        <pc:spChg chg="add mod">
          <ac:chgData name="" userId="" providerId="" clId="Web-{2AAD4755-D79F-4C89-87BD-702BFCF8D0E8}" dt="2020-03-24T17:22:56.502" v="198" actId="1076"/>
          <ac:spMkLst>
            <pc:docMk/>
            <pc:sldMk cId="0" sldId="329"/>
            <ac:spMk id="7" creationId="{50C5F0FA-0370-45C1-A397-4E5F756F79F8}"/>
          </ac:spMkLst>
        </pc:spChg>
        <pc:spChg chg="add mod">
          <ac:chgData name="" userId="" providerId="" clId="Web-{2AAD4755-D79F-4C89-87BD-702BFCF8D0E8}" dt="2020-03-24T17:22:56.518" v="199" actId="1076"/>
          <ac:spMkLst>
            <pc:docMk/>
            <pc:sldMk cId="0" sldId="329"/>
            <ac:spMk id="9" creationId="{EDB5015F-F9C0-4193-B2B6-EA1D711D6F17}"/>
          </ac:spMkLst>
        </pc:spChg>
        <pc:spChg chg="add mod">
          <ac:chgData name="" userId="" providerId="" clId="Web-{2AAD4755-D79F-4C89-87BD-702BFCF8D0E8}" dt="2020-03-24T17:22:14.362" v="190" actId="1076"/>
          <ac:spMkLst>
            <pc:docMk/>
            <pc:sldMk cId="0" sldId="329"/>
            <ac:spMk id="10" creationId="{D18AD202-9FE9-493A-A355-813C14EFE9F0}"/>
          </ac:spMkLst>
        </pc:spChg>
        <pc:spChg chg="add mod">
          <ac:chgData name="" userId="" providerId="" clId="Web-{2AAD4755-D79F-4C89-87BD-702BFCF8D0E8}" dt="2020-03-24T17:22:36.112" v="196" actId="1076"/>
          <ac:spMkLst>
            <pc:docMk/>
            <pc:sldMk cId="0" sldId="329"/>
            <ac:spMk id="11" creationId="{D18AD202-9FE9-493A-A355-813C14EFE9F0}"/>
          </ac:spMkLst>
        </pc:spChg>
        <pc:picChg chg="add del mod ord">
          <ac:chgData name="" userId="" providerId="" clId="Web-{2AAD4755-D79F-4C89-87BD-702BFCF8D0E8}" dt="2020-03-24T17:19:59.020" v="159"/>
          <ac:picMkLst>
            <pc:docMk/>
            <pc:sldMk cId="0" sldId="329"/>
            <ac:picMk id="4" creationId="{4BF066DE-96DC-44CF-B985-4BD5DF8B1C63}"/>
          </ac:picMkLst>
        </pc:picChg>
        <pc:picChg chg="mod">
          <ac:chgData name="" userId="" providerId="" clId="Web-{2AAD4755-D79F-4C89-87BD-702BFCF8D0E8}" dt="2020-03-24T17:18:50.021" v="158" actId="1076"/>
          <ac:picMkLst>
            <pc:docMk/>
            <pc:sldMk cId="0" sldId="329"/>
            <ac:picMk id="6" creationId="{3B5AF5DF-DC47-0844-AB27-53B0FC2FE471}"/>
          </ac:picMkLst>
        </pc:picChg>
        <pc:picChg chg="add del mod ord">
          <ac:chgData name="" userId="" providerId="" clId="Web-{2AAD4755-D79F-4C89-87BD-702BFCF8D0E8}" dt="2020-03-24T17:20:29.880" v="168"/>
          <ac:picMkLst>
            <pc:docMk/>
            <pc:sldMk cId="0" sldId="329"/>
            <ac:picMk id="12" creationId="{95215BE1-5AFE-4CA6-911C-5E87DEE148EB}"/>
          </ac:picMkLst>
        </pc:picChg>
        <pc:picChg chg="add del mod ord">
          <ac:chgData name="" userId="" providerId="" clId="Web-{2AAD4755-D79F-4C89-87BD-702BFCF8D0E8}" dt="2020-03-24T17:21:49.081" v="182"/>
          <ac:picMkLst>
            <pc:docMk/>
            <pc:sldMk cId="0" sldId="329"/>
            <ac:picMk id="14" creationId="{171B9325-B880-46FD-9064-0E9C165559B0}"/>
          </ac:picMkLst>
        </pc:picChg>
        <pc:picChg chg="add mod ord">
          <ac:chgData name="" userId="" providerId="" clId="Web-{2AAD4755-D79F-4C89-87BD-702BFCF8D0E8}" dt="2020-03-24T17:22:07.815" v="188"/>
          <ac:picMkLst>
            <pc:docMk/>
            <pc:sldMk cId="0" sldId="329"/>
            <ac:picMk id="16" creationId="{1A89B20A-CB52-4573-BD97-1ACDAC0222FA}"/>
          </ac:picMkLst>
        </pc:picChg>
      </pc:sldChg>
      <pc:sldChg chg="addSp delSp modSp modNotes">
        <pc:chgData name="" userId="" providerId="" clId="Web-{2AAD4755-D79F-4C89-87BD-702BFCF8D0E8}" dt="2020-03-24T17:08:13.154" v="101" actId="1076"/>
        <pc:sldMkLst>
          <pc:docMk/>
          <pc:sldMk cId="0" sldId="399"/>
        </pc:sldMkLst>
        <pc:grpChg chg="mod ord">
          <ac:chgData name="" userId="" providerId="" clId="Web-{2AAD4755-D79F-4C89-87BD-702BFCF8D0E8}" dt="2020-03-24T17:06:24.453" v="88"/>
          <ac:grpSpMkLst>
            <pc:docMk/>
            <pc:sldMk cId="0" sldId="399"/>
            <ac:grpSpMk id="8" creationId="{24ACB344-85A7-E941-AE49-762EC905AD7B}"/>
          </ac:grpSpMkLst>
        </pc:grpChg>
        <pc:picChg chg="add del mod">
          <ac:chgData name="" userId="" providerId="" clId="Web-{2AAD4755-D79F-4C89-87BD-702BFCF8D0E8}" dt="2020-03-24T16:55:16.221" v="36"/>
          <ac:picMkLst>
            <pc:docMk/>
            <pc:sldMk cId="0" sldId="399"/>
            <ac:picMk id="4" creationId="{D98EED94-6D16-41D0-ABFC-8612443CC58B}"/>
          </ac:picMkLst>
        </pc:picChg>
        <pc:picChg chg="add del mod">
          <ac:chgData name="" userId="" providerId="" clId="Web-{2AAD4755-D79F-4C89-87BD-702BFCF8D0E8}" dt="2020-03-24T17:05:13.047" v="79"/>
          <ac:picMkLst>
            <pc:docMk/>
            <pc:sldMk cId="0" sldId="399"/>
            <ac:picMk id="5" creationId="{ADF8CD21-60C3-E045-B36C-EF7D5D245CAC}"/>
          </ac:picMkLst>
        </pc:picChg>
        <pc:picChg chg="add del mod ord">
          <ac:chgData name="" userId="" providerId="" clId="Web-{2AAD4755-D79F-4C89-87BD-702BFCF8D0E8}" dt="2020-03-24T17:06:31.140" v="92"/>
          <ac:picMkLst>
            <pc:docMk/>
            <pc:sldMk cId="0" sldId="399"/>
            <ac:picMk id="7" creationId="{72776A57-4E51-1843-BAAB-DAF761D51625}"/>
          </ac:picMkLst>
        </pc:picChg>
        <pc:picChg chg="add del mod">
          <ac:chgData name="" userId="" providerId="" clId="Web-{2AAD4755-D79F-4C89-87BD-702BFCF8D0E8}" dt="2020-03-24T16:56:51.360" v="45"/>
          <ac:picMkLst>
            <pc:docMk/>
            <pc:sldMk cId="0" sldId="399"/>
            <ac:picMk id="9" creationId="{0408FE97-1760-4B58-B04B-88E7813E3242}"/>
          </ac:picMkLst>
        </pc:picChg>
        <pc:picChg chg="add del mod">
          <ac:chgData name="" userId="" providerId="" clId="Web-{2AAD4755-D79F-4C89-87BD-702BFCF8D0E8}" dt="2020-03-24T17:05:14.938" v="80"/>
          <ac:picMkLst>
            <pc:docMk/>
            <pc:sldMk cId="0" sldId="399"/>
            <ac:picMk id="15" creationId="{81CFFF8C-A1A7-4C93-8EFC-6446B10BA283}"/>
          </ac:picMkLst>
        </pc:picChg>
        <pc:picChg chg="add del mod">
          <ac:chgData name="" userId="" providerId="" clId="Web-{2AAD4755-D79F-4C89-87BD-702BFCF8D0E8}" dt="2020-03-24T17:02:00.362" v="66"/>
          <ac:picMkLst>
            <pc:docMk/>
            <pc:sldMk cId="0" sldId="399"/>
            <ac:picMk id="17" creationId="{688BFC60-B307-4F1C-A2EA-7A91F53E3FE8}"/>
          </ac:picMkLst>
        </pc:picChg>
        <pc:picChg chg="add mod">
          <ac:chgData name="" userId="" providerId="" clId="Web-{2AAD4755-D79F-4C89-87BD-702BFCF8D0E8}" dt="2020-03-24T17:08:10.451" v="100" actId="1076"/>
          <ac:picMkLst>
            <pc:docMk/>
            <pc:sldMk cId="0" sldId="399"/>
            <ac:picMk id="19" creationId="{A3DB44C2-58A0-4553-BE29-D8D1E67C20B3}"/>
          </ac:picMkLst>
        </pc:picChg>
        <pc:picChg chg="add mod">
          <ac:chgData name="" userId="" providerId="" clId="Web-{2AAD4755-D79F-4C89-87BD-702BFCF8D0E8}" dt="2020-03-24T17:08:13.154" v="101" actId="1076"/>
          <ac:picMkLst>
            <pc:docMk/>
            <pc:sldMk cId="0" sldId="399"/>
            <ac:picMk id="21" creationId="{62747FCB-5C71-4CCE-B107-93ACD999E9B5}"/>
          </ac:picMkLst>
        </pc:picChg>
      </pc:sldChg>
      <pc:sldChg chg="addSp modSp modNotes">
        <pc:chgData name="" userId="" providerId="" clId="Web-{2AAD4755-D79F-4C89-87BD-702BFCF8D0E8}" dt="2020-03-24T16:49:04.023" v="17"/>
        <pc:sldMkLst>
          <pc:docMk/>
          <pc:sldMk cId="3739617312" sldId="409"/>
        </pc:sldMkLst>
        <pc:spChg chg="mod">
          <ac:chgData name="" userId="" providerId="" clId="Web-{2AAD4755-D79F-4C89-87BD-702BFCF8D0E8}" dt="2020-03-24T16:48:01.430" v="8" actId="20577"/>
          <ac:spMkLst>
            <pc:docMk/>
            <pc:sldMk cId="3739617312" sldId="409"/>
            <ac:spMk id="3073" creationId="{00000000-0000-0000-0000-000000000000}"/>
          </ac:spMkLst>
        </pc:spChg>
        <pc:picChg chg="add mod">
          <ac:chgData name="" userId="" providerId="" clId="Web-{2AAD4755-D79F-4C89-87BD-702BFCF8D0E8}" dt="2020-03-24T16:47:54.930" v="7" actId="1076"/>
          <ac:picMkLst>
            <pc:docMk/>
            <pc:sldMk cId="3739617312" sldId="409"/>
            <ac:picMk id="2" creationId="{B7DAA80B-B509-44F3-A379-F9AC37389BD2}"/>
          </ac:picMkLst>
        </pc:picChg>
        <pc:picChg chg="mod">
          <ac:chgData name="" userId="" providerId="" clId="Web-{2AAD4755-D79F-4C89-87BD-702BFCF8D0E8}" dt="2020-03-24T16:48:42.476" v="12" actId="1076"/>
          <ac:picMkLst>
            <pc:docMk/>
            <pc:sldMk cId="3739617312" sldId="409"/>
            <ac:picMk id="5" creationId="{0774EC61-45E2-DC4E-AD1E-BBBA117CCE4E}"/>
          </ac:picMkLst>
        </pc:picChg>
        <pc:picChg chg="add mod">
          <ac:chgData name="" userId="" providerId="" clId="Web-{2AAD4755-D79F-4C89-87BD-702BFCF8D0E8}" dt="2020-03-24T16:48:53.913" v="16" actId="1076"/>
          <ac:picMkLst>
            <pc:docMk/>
            <pc:sldMk cId="3739617312" sldId="409"/>
            <ac:picMk id="6" creationId="{A2B69A2A-C1E0-452C-A354-354E6E02904F}"/>
          </ac:picMkLst>
        </pc:picChg>
        <pc:picChg chg="mod">
          <ac:chgData name="" userId="" providerId="" clId="Web-{2AAD4755-D79F-4C89-87BD-702BFCF8D0E8}" dt="2020-03-24T16:47:40.180" v="3" actId="1076"/>
          <ac:picMkLst>
            <pc:docMk/>
            <pc:sldMk cId="3739617312" sldId="409"/>
            <ac:picMk id="9" creationId="{3D72B803-D13E-574A-AD77-C6A8F7A9B13F}"/>
          </ac:picMkLst>
        </pc:picChg>
      </pc:sldChg>
      <pc:sldChg chg="addSp modSp modNotes">
        <pc:chgData name="" userId="" providerId="" clId="Web-{2AAD4755-D79F-4C89-87BD-702BFCF8D0E8}" dt="2020-03-24T16:52:55.379" v="31"/>
        <pc:sldMkLst>
          <pc:docMk/>
          <pc:sldMk cId="918321715" sldId="441"/>
        </pc:sldMkLst>
        <pc:spChg chg="mod">
          <ac:chgData name="" userId="" providerId="" clId="Web-{2AAD4755-D79F-4C89-87BD-702BFCF8D0E8}" dt="2020-03-24T16:52:10.567" v="27" actId="14100"/>
          <ac:spMkLst>
            <pc:docMk/>
            <pc:sldMk cId="918321715" sldId="441"/>
            <ac:spMk id="3" creationId="{00000000-0000-0000-0000-000000000000}"/>
          </ac:spMkLst>
        </pc:spChg>
        <pc:spChg chg="mod">
          <ac:chgData name="" userId="" providerId="" clId="Web-{2AAD4755-D79F-4C89-87BD-702BFCF8D0E8}" dt="2020-03-24T16:52:18.583" v="29" actId="1076"/>
          <ac:spMkLst>
            <pc:docMk/>
            <pc:sldMk cId="918321715" sldId="441"/>
            <ac:spMk id="10" creationId="{660477E4-673C-0549-ADC5-639EF0F05687}"/>
          </ac:spMkLst>
        </pc:spChg>
        <pc:picChg chg="add mod ord">
          <ac:chgData name="" userId="" providerId="" clId="Web-{2AAD4755-D79F-4C89-87BD-702BFCF8D0E8}" dt="2020-03-24T16:52:21.817" v="30"/>
          <ac:picMkLst>
            <pc:docMk/>
            <pc:sldMk cId="918321715" sldId="441"/>
            <ac:picMk id="4" creationId="{CF1FC4B5-7D82-445C-9599-9C4D3F278EC3}"/>
          </ac:picMkLst>
        </pc:picChg>
        <pc:picChg chg="mod">
          <ac:chgData name="" userId="" providerId="" clId="Web-{2AAD4755-D79F-4C89-87BD-702BFCF8D0E8}" dt="2020-03-24T16:51:41.677" v="18" actId="1076"/>
          <ac:picMkLst>
            <pc:docMk/>
            <pc:sldMk cId="918321715" sldId="441"/>
            <ac:picMk id="7" creationId="{59DE7D13-C8B7-434D-8C15-3CA0A188AD36}"/>
          </ac:picMkLst>
        </pc:picChg>
      </pc:sldChg>
      <pc:sldChg chg="modSp">
        <pc:chgData name="" userId="" providerId="" clId="Web-{2AAD4755-D79F-4C89-87BD-702BFCF8D0E8}" dt="2020-03-24T16:44:16.355" v="1" actId="14100"/>
        <pc:sldMkLst>
          <pc:docMk/>
          <pc:sldMk cId="1096837698" sldId="457"/>
        </pc:sldMkLst>
        <pc:spChg chg="mod">
          <ac:chgData name="" userId="" providerId="" clId="Web-{2AAD4755-D79F-4C89-87BD-702BFCF8D0E8}" dt="2020-03-24T16:44:16.355" v="1" actId="14100"/>
          <ac:spMkLst>
            <pc:docMk/>
            <pc:sldMk cId="1096837698" sldId="457"/>
            <ac:spMk id="2" creationId="{00000000-0000-0000-0000-000000000000}"/>
          </ac:spMkLst>
        </pc:spChg>
      </pc:sldChg>
      <pc:sldChg chg="addSp delSp modSp modNotes">
        <pc:chgData name="" userId="" providerId="" clId="Web-{2AAD4755-D79F-4C89-87BD-702BFCF8D0E8}" dt="2020-03-24T17:13:32.900" v="123"/>
        <pc:sldMkLst>
          <pc:docMk/>
          <pc:sldMk cId="3766368403" sldId="461"/>
        </pc:sldMkLst>
        <pc:spChg chg="mod">
          <ac:chgData name="" userId="" providerId="" clId="Web-{2AAD4755-D79F-4C89-87BD-702BFCF8D0E8}" dt="2020-03-24T17:13:23.041" v="122" actId="1076"/>
          <ac:spMkLst>
            <pc:docMk/>
            <pc:sldMk cId="3766368403" sldId="461"/>
            <ac:spMk id="11" creationId="{71D47702-CD19-CD47-88E5-B13B7B88AF6B}"/>
          </ac:spMkLst>
        </pc:spChg>
        <pc:picChg chg="del">
          <ac:chgData name="" userId="" providerId="" clId="Web-{2AAD4755-D79F-4C89-87BD-702BFCF8D0E8}" dt="2020-03-24T17:09:47.200" v="102"/>
          <ac:picMkLst>
            <pc:docMk/>
            <pc:sldMk cId="3766368403" sldId="461"/>
            <ac:picMk id="2" creationId="{00000000-0000-0000-0000-000000000000}"/>
          </ac:picMkLst>
        </pc:picChg>
        <pc:picChg chg="add mod">
          <ac:chgData name="" userId="" providerId="" clId="Web-{2AAD4755-D79F-4C89-87BD-702BFCF8D0E8}" dt="2020-03-24T17:13:12.494" v="121" actId="1076"/>
          <ac:picMkLst>
            <pc:docMk/>
            <pc:sldMk cId="3766368403" sldId="461"/>
            <ac:picMk id="3" creationId="{FF746588-A17A-4B66-95FA-6FCAD5076A3A}"/>
          </ac:picMkLst>
        </pc:picChg>
        <pc:picChg chg="mod">
          <ac:chgData name="" userId="" providerId="" clId="Web-{2AAD4755-D79F-4C89-87BD-702BFCF8D0E8}" dt="2020-03-24T17:12:46.213" v="113" actId="1076"/>
          <ac:picMkLst>
            <pc:docMk/>
            <pc:sldMk cId="3766368403" sldId="461"/>
            <ac:picMk id="4" creationId="{D33872A3-8BB6-6348-A971-BE05F5AB4D68}"/>
          </ac:picMkLst>
        </pc:picChg>
        <pc:picChg chg="add mod ord">
          <ac:chgData name="" userId="" providerId="" clId="Web-{2AAD4755-D79F-4C89-87BD-702BFCF8D0E8}" dt="2020-03-24T17:13:09.166" v="120" actId="1076"/>
          <ac:picMkLst>
            <pc:docMk/>
            <pc:sldMk cId="3766368403" sldId="461"/>
            <ac:picMk id="6" creationId="{640538DD-69EA-4F9C-97CE-851CE9B00CEF}"/>
          </ac:picMkLst>
        </pc:picChg>
      </pc:sldChg>
      <pc:sldChg chg="modSp">
        <pc:chgData name="" userId="" providerId="" clId="Web-{2AAD4755-D79F-4C89-87BD-702BFCF8D0E8}" dt="2020-03-24T16:43:49.574" v="0" actId="14100"/>
        <pc:sldMkLst>
          <pc:docMk/>
          <pc:sldMk cId="4089917886" sldId="834"/>
        </pc:sldMkLst>
        <pc:spChg chg="mod">
          <ac:chgData name="" userId="" providerId="" clId="Web-{2AAD4755-D79F-4C89-87BD-702BFCF8D0E8}" dt="2020-03-24T16:43:49.574" v="0" actId="14100"/>
          <ac:spMkLst>
            <pc:docMk/>
            <pc:sldMk cId="4089917886" sldId="834"/>
            <ac:spMk id="3" creationId="{00000000-0000-0000-0000-000000000000}"/>
          </ac:spMkLst>
        </pc:spChg>
      </pc:sldChg>
    </pc:docChg>
  </pc:docChgLst>
  <pc:docChgLst>
    <pc:chgData clId="Web-{2E852CA4-BD6F-4BC6-A560-3D5D124D0D44}"/>
    <pc:docChg chg="addSld modSld modSection">
      <pc:chgData name="" userId="" providerId="" clId="Web-{2E852CA4-BD6F-4BC6-A560-3D5D124D0D44}" dt="2020-04-06T01:52:42.451" v="156" actId="20577"/>
      <pc:docMkLst>
        <pc:docMk/>
      </pc:docMkLst>
      <pc:sldChg chg="addSp delSp modSp">
        <pc:chgData name="" userId="" providerId="" clId="Web-{2E852CA4-BD6F-4BC6-A560-3D5D124D0D44}" dt="2020-04-06T01:51:28.089" v="153" actId="14100"/>
        <pc:sldMkLst>
          <pc:docMk/>
          <pc:sldMk cId="0" sldId="338"/>
        </pc:sldMkLst>
        <pc:spChg chg="mod">
          <ac:chgData name="" userId="" providerId="" clId="Web-{2E852CA4-BD6F-4BC6-A560-3D5D124D0D44}" dt="2020-04-06T01:51:00.338" v="146" actId="1076"/>
          <ac:spMkLst>
            <pc:docMk/>
            <pc:sldMk cId="0" sldId="338"/>
            <ac:spMk id="3" creationId="{00000000-0000-0000-0000-000000000000}"/>
          </ac:spMkLst>
        </pc:spChg>
        <pc:spChg chg="add mod">
          <ac:chgData name="" userId="" providerId="" clId="Web-{2E852CA4-BD6F-4BC6-A560-3D5D124D0D44}" dt="2020-04-06T01:51:20.573" v="150" actId="14100"/>
          <ac:spMkLst>
            <pc:docMk/>
            <pc:sldMk cId="0" sldId="338"/>
            <ac:spMk id="11" creationId="{1DF8D446-84CA-47BA-A59F-D1975B5DD2C9}"/>
          </ac:spMkLst>
        </pc:spChg>
        <pc:spChg chg="mod">
          <ac:chgData name="" userId="" providerId="" clId="Web-{2E852CA4-BD6F-4BC6-A560-3D5D124D0D44}" dt="2020-04-06T01:51:24.839" v="152" actId="14100"/>
          <ac:spMkLst>
            <pc:docMk/>
            <pc:sldMk cId="0" sldId="338"/>
            <ac:spMk id="12" creationId="{E2BCE476-9AFE-854F-8C26-ED4D2753920D}"/>
          </ac:spMkLst>
        </pc:spChg>
        <pc:spChg chg="mod">
          <ac:chgData name="" userId="" providerId="" clId="Web-{2E852CA4-BD6F-4BC6-A560-3D5D124D0D44}" dt="2020-04-06T01:51:28.089" v="153" actId="14100"/>
          <ac:spMkLst>
            <pc:docMk/>
            <pc:sldMk cId="0" sldId="338"/>
            <ac:spMk id="14" creationId="{FB8A0C13-2F6B-A143-9851-F87C183777AA}"/>
          </ac:spMkLst>
        </pc:spChg>
        <pc:picChg chg="add mod ord">
          <ac:chgData name="" userId="" providerId="" clId="Web-{2E852CA4-BD6F-4BC6-A560-3D5D124D0D44}" dt="2020-04-06T01:50:08.148" v="113"/>
          <ac:picMkLst>
            <pc:docMk/>
            <pc:sldMk cId="0" sldId="338"/>
            <ac:picMk id="4" creationId="{5DE8D767-1973-4F03-8645-4B001FECFC0E}"/>
          </ac:picMkLst>
        </pc:picChg>
        <pc:picChg chg="del">
          <ac:chgData name="" userId="" providerId="" clId="Web-{2E852CA4-BD6F-4BC6-A560-3D5D124D0D44}" dt="2020-04-06T01:49:24.084" v="104"/>
          <ac:picMkLst>
            <pc:docMk/>
            <pc:sldMk cId="0" sldId="338"/>
            <ac:picMk id="5" creationId="{DDED4872-11E2-5B42-A11D-FFE8F2129FE4}"/>
          </ac:picMkLst>
        </pc:picChg>
        <pc:picChg chg="del">
          <ac:chgData name="" userId="" providerId="" clId="Web-{2E852CA4-BD6F-4BC6-A560-3D5D124D0D44}" dt="2020-04-06T01:49:32.913" v="105"/>
          <ac:picMkLst>
            <pc:docMk/>
            <pc:sldMk cId="0" sldId="338"/>
            <ac:picMk id="7" creationId="{4A488A7C-62D2-EF4E-B6F5-044A2D0CAF00}"/>
          </ac:picMkLst>
        </pc:picChg>
      </pc:sldChg>
      <pc:sldChg chg="modSp">
        <pc:chgData name="" userId="" providerId="" clId="Web-{2E852CA4-BD6F-4BC6-A560-3D5D124D0D44}" dt="2020-04-06T01:40:13.766" v="2" actId="1076"/>
        <pc:sldMkLst>
          <pc:docMk/>
          <pc:sldMk cId="0" sldId="365"/>
        </pc:sldMkLst>
        <pc:spChg chg="mod">
          <ac:chgData name="" userId="" providerId="" clId="Web-{2E852CA4-BD6F-4BC6-A560-3D5D124D0D44}" dt="2020-04-06T01:40:13.766" v="2" actId="1076"/>
          <ac:spMkLst>
            <pc:docMk/>
            <pc:sldMk cId="0" sldId="365"/>
            <ac:spMk id="26" creationId="{36FBFF66-68D7-4C4F-AFDE-5CBBEFF20127}"/>
          </ac:spMkLst>
        </pc:spChg>
        <pc:spChg chg="mod">
          <ac:chgData name="" userId="" providerId="" clId="Web-{2E852CA4-BD6F-4BC6-A560-3D5D124D0D44}" dt="2020-04-06T01:40:06.063" v="1" actId="1076"/>
          <ac:spMkLst>
            <pc:docMk/>
            <pc:sldMk cId="0" sldId="365"/>
            <ac:spMk id="32" creationId="{6CF55EB4-68BE-5147-AAAB-BD44A02FEC6C}"/>
          </ac:spMkLst>
        </pc:spChg>
        <pc:picChg chg="mod">
          <ac:chgData name="" userId="" providerId="" clId="Web-{2E852CA4-BD6F-4BC6-A560-3D5D124D0D44}" dt="2020-04-06T01:40:03.344" v="0" actId="14100"/>
          <ac:picMkLst>
            <pc:docMk/>
            <pc:sldMk cId="0" sldId="365"/>
            <ac:picMk id="8" creationId="{02852C2E-EAA5-ED42-818E-614642BB694E}"/>
          </ac:picMkLst>
        </pc:picChg>
      </pc:sldChg>
      <pc:sldChg chg="modNotes">
        <pc:chgData name="" userId="" providerId="" clId="Web-{2E852CA4-BD6F-4BC6-A560-3D5D124D0D44}" dt="2020-04-06T01:41:37.660" v="21"/>
        <pc:sldMkLst>
          <pc:docMk/>
          <pc:sldMk cId="1809891307" sldId="828"/>
        </pc:sldMkLst>
      </pc:sldChg>
      <pc:sldChg chg="mod modShow">
        <pc:chgData name="" userId="" providerId="" clId="Web-{2E852CA4-BD6F-4BC6-A560-3D5D124D0D44}" dt="2020-04-06T01:51:43.417" v="154"/>
        <pc:sldMkLst>
          <pc:docMk/>
          <pc:sldMk cId="199225156" sldId="839"/>
        </pc:sldMkLst>
      </pc:sldChg>
      <pc:sldChg chg="modSp">
        <pc:chgData name="" userId="" providerId="" clId="Web-{2E852CA4-BD6F-4BC6-A560-3D5D124D0D44}" dt="2020-04-06T01:41:15.487" v="19" actId="1076"/>
        <pc:sldMkLst>
          <pc:docMk/>
          <pc:sldMk cId="1731054541" sldId="860"/>
        </pc:sldMkLst>
        <pc:spChg chg="mod">
          <ac:chgData name="" userId="" providerId="" clId="Web-{2E852CA4-BD6F-4BC6-A560-3D5D124D0D44}" dt="2020-04-06T01:41:15.487" v="19" actId="1076"/>
          <ac:spMkLst>
            <pc:docMk/>
            <pc:sldMk cId="1731054541" sldId="860"/>
            <ac:spMk id="30" creationId="{8AAAFF7E-E660-2D48-B91E-62913306BE0F}"/>
          </ac:spMkLst>
        </pc:spChg>
        <pc:picChg chg="mod ord">
          <ac:chgData name="" userId="" providerId="" clId="Web-{2E852CA4-BD6F-4BC6-A560-3D5D124D0D44}" dt="2020-04-06T01:41:10.628" v="18" actId="1076"/>
          <ac:picMkLst>
            <pc:docMk/>
            <pc:sldMk cId="1731054541" sldId="860"/>
            <ac:picMk id="17" creationId="{5DDAC9D8-AC6D-4B43-B1DD-257CC94BAA9B}"/>
          </ac:picMkLst>
        </pc:picChg>
      </pc:sldChg>
      <pc:sldChg chg="modSp add mod replId modShow">
        <pc:chgData name="" userId="" providerId="" clId="Web-{2E852CA4-BD6F-4BC6-A560-3D5D124D0D44}" dt="2020-04-06T01:52:42.451" v="156" actId="20577"/>
        <pc:sldMkLst>
          <pc:docMk/>
          <pc:sldMk cId="1192152750" sldId="861"/>
        </pc:sldMkLst>
        <pc:spChg chg="mod">
          <ac:chgData name="" userId="" providerId="" clId="Web-{2E852CA4-BD6F-4BC6-A560-3D5D124D0D44}" dt="2020-04-06T01:52:42.451" v="156" actId="20577"/>
          <ac:spMkLst>
            <pc:docMk/>
            <pc:sldMk cId="1192152750" sldId="861"/>
            <ac:spMk id="3" creationId="{00000000-0000-0000-0000-000000000000}"/>
          </ac:spMkLst>
        </pc:spChg>
      </pc:sldChg>
    </pc:docChg>
  </pc:docChgLst>
  <pc:docChgLst>
    <pc:chgData clId="Web-{C9AD6BB0-4D40-4A08-A789-9EF876C05268}"/>
    <pc:docChg chg="modSld">
      <pc:chgData name="" userId="" providerId="" clId="Web-{C9AD6BB0-4D40-4A08-A789-9EF876C05268}" dt="2020-03-24T18:13:20.762" v="5"/>
      <pc:docMkLst>
        <pc:docMk/>
      </pc:docMkLst>
      <pc:sldChg chg="addSp modSp modNotes">
        <pc:chgData name="" userId="" providerId="" clId="Web-{C9AD6BB0-4D40-4A08-A789-9EF876C05268}" dt="2020-03-24T18:13:20.762" v="5"/>
        <pc:sldMkLst>
          <pc:docMk/>
          <pc:sldMk cId="253137964" sldId="501"/>
        </pc:sldMkLst>
        <pc:picChg chg="add mod">
          <ac:chgData name="" userId="" providerId="" clId="Web-{C9AD6BB0-4D40-4A08-A789-9EF876C05268}" dt="2020-03-24T18:13:03.621" v="4" actId="1076"/>
          <ac:picMkLst>
            <pc:docMk/>
            <pc:sldMk cId="253137964" sldId="501"/>
            <ac:picMk id="2" creationId="{D43AD431-6931-4177-9D99-96D02AD702A0}"/>
          </ac:picMkLst>
        </pc:picChg>
      </pc:sldChg>
    </pc:docChg>
  </pc:docChgLst>
  <pc:docChgLst>
    <pc:chgData clId="Web-{F8ABDAC1-BEAC-4EEB-B899-AEE8ACD18A5B}"/>
    <pc:docChg chg="addSld modSld modSection">
      <pc:chgData name="" userId="" providerId="" clId="Web-{F8ABDAC1-BEAC-4EEB-B899-AEE8ACD18A5B}" dt="2020-04-03T21:58:21.599" v="196"/>
      <pc:docMkLst>
        <pc:docMk/>
      </pc:docMkLst>
      <pc:sldChg chg="delSp modNotes">
        <pc:chgData name="" userId="" providerId="" clId="Web-{F8ABDAC1-BEAC-4EEB-B899-AEE8ACD18A5B}" dt="2020-04-03T21:18:59.730" v="45"/>
        <pc:sldMkLst>
          <pc:docMk/>
          <pc:sldMk cId="0" sldId="316"/>
        </pc:sldMkLst>
        <pc:picChg chg="del">
          <ac:chgData name="" userId="" providerId="" clId="Web-{F8ABDAC1-BEAC-4EEB-B899-AEE8ACD18A5B}" dt="2020-04-03T20:49:00.569" v="4"/>
          <ac:picMkLst>
            <pc:docMk/>
            <pc:sldMk cId="0" sldId="316"/>
            <ac:picMk id="23" creationId="{D2EC63E7-2A5A-234F-AC41-4D11866049D4}"/>
          </ac:picMkLst>
        </pc:picChg>
      </pc:sldChg>
      <pc:sldChg chg="addSp delSp modSp modNotes">
        <pc:chgData name="" userId="" providerId="" clId="Web-{F8ABDAC1-BEAC-4EEB-B899-AEE8ACD18A5B}" dt="2020-04-03T21:13:35.420" v="43"/>
        <pc:sldMkLst>
          <pc:docMk/>
          <pc:sldMk cId="0" sldId="317"/>
        </pc:sldMkLst>
        <pc:picChg chg="add mod">
          <ac:chgData name="" userId="" providerId="" clId="Web-{F8ABDAC1-BEAC-4EEB-B899-AEE8ACD18A5B}" dt="2020-04-03T21:13:32.780" v="42" actId="14100"/>
          <ac:picMkLst>
            <pc:docMk/>
            <pc:sldMk cId="0" sldId="317"/>
            <ac:picMk id="4" creationId="{E15B0C25-AD10-437A-A320-F92BC7B3D459}"/>
          </ac:picMkLst>
        </pc:picChg>
        <pc:picChg chg="del">
          <ac:chgData name="" userId="" providerId="" clId="Web-{F8ABDAC1-BEAC-4EEB-B899-AEE8ACD18A5B}" dt="2020-04-03T21:13:26.545" v="39"/>
          <ac:picMkLst>
            <pc:docMk/>
            <pc:sldMk cId="0" sldId="317"/>
            <ac:picMk id="6" creationId="{EE03E090-D3E6-4ADB-9FBA-C35F6CE1B3C6}"/>
          </ac:picMkLst>
        </pc:picChg>
      </pc:sldChg>
      <pc:sldChg chg="delSp modNotes">
        <pc:chgData name="" userId="" providerId="" clId="Web-{F8ABDAC1-BEAC-4EEB-B899-AEE8ACD18A5B}" dt="2020-04-03T21:25:57.304" v="106"/>
        <pc:sldMkLst>
          <pc:docMk/>
          <pc:sldMk cId="0" sldId="329"/>
        </pc:sldMkLst>
        <pc:picChg chg="del">
          <ac:chgData name="" userId="" providerId="" clId="Web-{F8ABDAC1-BEAC-4EEB-B899-AEE8ACD18A5B}" dt="2020-04-03T20:48:51.241" v="3"/>
          <ac:picMkLst>
            <pc:docMk/>
            <pc:sldMk cId="0" sldId="329"/>
            <ac:picMk id="6" creationId="{3B5AF5DF-DC47-0844-AB27-53B0FC2FE471}"/>
          </ac:picMkLst>
        </pc:picChg>
      </pc:sldChg>
      <pc:sldChg chg="modSp">
        <pc:chgData name="" userId="" providerId="" clId="Web-{F8ABDAC1-BEAC-4EEB-B899-AEE8ACD18A5B}" dt="2020-04-03T21:14:48.154" v="44" actId="1076"/>
        <pc:sldMkLst>
          <pc:docMk/>
          <pc:sldMk cId="0" sldId="334"/>
        </pc:sldMkLst>
        <pc:picChg chg="mod">
          <ac:chgData name="" userId="" providerId="" clId="Web-{F8ABDAC1-BEAC-4EEB-B899-AEE8ACD18A5B}" dt="2020-04-03T21:14:48.154" v="44" actId="1076"/>
          <ac:picMkLst>
            <pc:docMk/>
            <pc:sldMk cId="0" sldId="334"/>
            <ac:picMk id="7" creationId="{3CBBFDDA-EEFA-E64C-A485-90BB4DFDCED6}"/>
          </ac:picMkLst>
        </pc:picChg>
      </pc:sldChg>
      <pc:sldChg chg="delSp modSp">
        <pc:chgData name="" userId="" providerId="" clId="Web-{F8ABDAC1-BEAC-4EEB-B899-AEE8ACD18A5B}" dt="2020-04-03T21:27:49.381" v="127"/>
        <pc:sldMkLst>
          <pc:docMk/>
          <pc:sldMk cId="0" sldId="365"/>
        </pc:sldMkLst>
        <pc:spChg chg="mod">
          <ac:chgData name="" userId="" providerId="" clId="Web-{F8ABDAC1-BEAC-4EEB-B899-AEE8ACD18A5B}" dt="2020-04-03T21:26:43.647" v="108" actId="20577"/>
          <ac:spMkLst>
            <pc:docMk/>
            <pc:sldMk cId="0" sldId="365"/>
            <ac:spMk id="3" creationId="{00000000-0000-0000-0000-000000000000}"/>
          </ac:spMkLst>
        </pc:spChg>
        <pc:spChg chg="del mod">
          <ac:chgData name="" userId="" providerId="" clId="Web-{F8ABDAC1-BEAC-4EEB-B899-AEE8ACD18A5B}" dt="2020-04-03T21:27:48.335" v="126"/>
          <ac:spMkLst>
            <pc:docMk/>
            <pc:sldMk cId="0" sldId="365"/>
            <ac:spMk id="14" creationId="{919F1036-5DB0-D245-925D-BA51B9C8BB62}"/>
          </ac:spMkLst>
        </pc:spChg>
        <pc:spChg chg="mod">
          <ac:chgData name="" userId="" providerId="" clId="Web-{F8ABDAC1-BEAC-4EEB-B899-AEE8ACD18A5B}" dt="2020-04-03T21:27:21.803" v="119" actId="1076"/>
          <ac:spMkLst>
            <pc:docMk/>
            <pc:sldMk cId="0" sldId="365"/>
            <ac:spMk id="26" creationId="{36FBFF66-68D7-4C4F-AFDE-5CBBEFF20127}"/>
          </ac:spMkLst>
        </pc:spChg>
        <pc:spChg chg="mod">
          <ac:chgData name="" userId="" providerId="" clId="Web-{F8ABDAC1-BEAC-4EEB-B899-AEE8ACD18A5B}" dt="2020-04-03T21:27:38.350" v="123" actId="1076"/>
          <ac:spMkLst>
            <pc:docMk/>
            <pc:sldMk cId="0" sldId="365"/>
            <ac:spMk id="27" creationId="{8315A246-EF70-C746-B69A-7F44FF6FF1FC}"/>
          </ac:spMkLst>
        </pc:spChg>
        <pc:spChg chg="del mod">
          <ac:chgData name="" userId="" providerId="" clId="Web-{F8ABDAC1-BEAC-4EEB-B899-AEE8ACD18A5B}" dt="2020-04-03T21:26:57.460" v="116"/>
          <ac:spMkLst>
            <pc:docMk/>
            <pc:sldMk cId="0" sldId="365"/>
            <ac:spMk id="28" creationId="{7D254D3E-1133-FB43-B222-DC470A69CC56}"/>
          </ac:spMkLst>
        </pc:spChg>
        <pc:spChg chg="del">
          <ac:chgData name="" userId="" providerId="" clId="Web-{F8ABDAC1-BEAC-4EEB-B899-AEE8ACD18A5B}" dt="2020-04-03T21:27:27.413" v="120"/>
          <ac:spMkLst>
            <pc:docMk/>
            <pc:sldMk cId="0" sldId="365"/>
            <ac:spMk id="30" creationId="{8AAAFF7E-E660-2D48-B91E-62913306BE0F}"/>
          </ac:spMkLst>
        </pc:spChg>
        <pc:spChg chg="mod">
          <ac:chgData name="" userId="" providerId="" clId="Web-{F8ABDAC1-BEAC-4EEB-B899-AEE8ACD18A5B}" dt="2020-04-03T21:27:15.131" v="118" actId="1076"/>
          <ac:spMkLst>
            <pc:docMk/>
            <pc:sldMk cId="0" sldId="365"/>
            <ac:spMk id="32" creationId="{6CF55EB4-68BE-5147-AAAB-BD44A02FEC6C}"/>
          </ac:spMkLst>
        </pc:spChg>
        <pc:spChg chg="mod">
          <ac:chgData name="" userId="" providerId="" clId="Web-{F8ABDAC1-BEAC-4EEB-B899-AEE8ACD18A5B}" dt="2020-04-03T21:27:33.866" v="122" actId="1076"/>
          <ac:spMkLst>
            <pc:docMk/>
            <pc:sldMk cId="0" sldId="365"/>
            <ac:spMk id="33" creationId="{4A2FAC09-8AB7-3343-9DBE-4F842DC9B734}"/>
          </ac:spMkLst>
        </pc:spChg>
        <pc:spChg chg="del">
          <ac:chgData name="" userId="" providerId="" clId="Web-{F8ABDAC1-BEAC-4EEB-B899-AEE8ACD18A5B}" dt="2020-04-03T21:26:53.679" v="113"/>
          <ac:spMkLst>
            <pc:docMk/>
            <pc:sldMk cId="0" sldId="365"/>
            <ac:spMk id="34" creationId="{0D26AA65-23AB-9F40-BDE9-877BF17D8BED}"/>
          </ac:spMkLst>
        </pc:spChg>
        <pc:spChg chg="del">
          <ac:chgData name="" userId="" providerId="" clId="Web-{F8ABDAC1-BEAC-4EEB-B899-AEE8ACD18A5B}" dt="2020-04-03T21:26:51.272" v="111"/>
          <ac:spMkLst>
            <pc:docMk/>
            <pc:sldMk cId="0" sldId="365"/>
            <ac:spMk id="35" creationId="{4451421B-A7F9-EC4A-AF29-305AACD13012}"/>
          </ac:spMkLst>
        </pc:spChg>
        <pc:spChg chg="del">
          <ac:chgData name="" userId="" providerId="" clId="Web-{F8ABDAC1-BEAC-4EEB-B899-AEE8ACD18A5B}" dt="2020-04-03T21:26:52.319" v="112"/>
          <ac:spMkLst>
            <pc:docMk/>
            <pc:sldMk cId="0" sldId="365"/>
            <ac:spMk id="36" creationId="{1B7FD62A-52D9-0E4D-B373-F9BF66543C78}"/>
          </ac:spMkLst>
        </pc:spChg>
        <pc:spChg chg="del">
          <ac:chgData name="" userId="" providerId="" clId="Web-{F8ABDAC1-BEAC-4EEB-B899-AEE8ACD18A5B}" dt="2020-04-03T21:27:49.381" v="127"/>
          <ac:spMkLst>
            <pc:docMk/>
            <pc:sldMk cId="0" sldId="365"/>
            <ac:spMk id="37" creationId="{27CE6429-2D0C-1944-8478-869DA0EAC6BF}"/>
          </ac:spMkLst>
        </pc:spChg>
        <pc:picChg chg="mod">
          <ac:chgData name="" userId="" providerId="" clId="Web-{F8ABDAC1-BEAC-4EEB-B899-AEE8ACD18A5B}" dt="2020-04-03T21:27:01.585" v="117" actId="1076"/>
          <ac:picMkLst>
            <pc:docMk/>
            <pc:sldMk cId="0" sldId="365"/>
            <ac:picMk id="8" creationId="{02852C2E-EAA5-ED42-818E-614642BB694E}"/>
          </ac:picMkLst>
        </pc:picChg>
        <pc:picChg chg="del">
          <ac:chgData name="" userId="" providerId="" clId="Web-{F8ABDAC1-BEAC-4EEB-B899-AEE8ACD18A5B}" dt="2020-04-03T21:26:46.179" v="109"/>
          <ac:picMkLst>
            <pc:docMk/>
            <pc:sldMk cId="0" sldId="365"/>
            <ac:picMk id="10" creationId="{26C0A61D-449A-BB46-858C-17573A74163C}"/>
          </ac:picMkLst>
        </pc:picChg>
        <pc:picChg chg="mod">
          <ac:chgData name="" userId="" providerId="" clId="Web-{F8ABDAC1-BEAC-4EEB-B899-AEE8ACD18A5B}" dt="2020-04-03T21:27:29.022" v="121" actId="1076"/>
          <ac:picMkLst>
            <pc:docMk/>
            <pc:sldMk cId="0" sldId="365"/>
            <ac:picMk id="12" creationId="{D1A95FD4-6ACB-EB4C-A31E-2C90FA022219}"/>
          </ac:picMkLst>
        </pc:picChg>
        <pc:picChg chg="del">
          <ac:chgData name="" userId="" providerId="" clId="Web-{F8ABDAC1-BEAC-4EEB-B899-AEE8ACD18A5B}" dt="2020-04-03T21:26:47.600" v="110"/>
          <ac:picMkLst>
            <pc:docMk/>
            <pc:sldMk cId="0" sldId="365"/>
            <ac:picMk id="17" creationId="{5DDAC9D8-AC6D-4B43-B1DD-257CC94BAA9B}"/>
          </ac:picMkLst>
        </pc:picChg>
      </pc:sldChg>
      <pc:sldChg chg="addSp modSp">
        <pc:chgData name="" userId="" providerId="" clId="Web-{F8ABDAC1-BEAC-4EEB-B899-AEE8ACD18A5B}" dt="2020-04-03T21:32:12.035" v="187" actId="1076"/>
        <pc:sldMkLst>
          <pc:docMk/>
          <pc:sldMk cId="0" sldId="380"/>
        </pc:sldMkLst>
        <pc:spChg chg="add mod">
          <ac:chgData name="" userId="" providerId="" clId="Web-{F8ABDAC1-BEAC-4EEB-B899-AEE8ACD18A5B}" dt="2020-04-03T21:32:12.035" v="187" actId="1076"/>
          <ac:spMkLst>
            <pc:docMk/>
            <pc:sldMk cId="0" sldId="380"/>
            <ac:spMk id="4" creationId="{DB70A018-E4CF-44C1-8AA8-6EB0CCC31810}"/>
          </ac:spMkLst>
        </pc:spChg>
      </pc:sldChg>
      <pc:sldChg chg="addSp modSp">
        <pc:chgData name="" userId="" providerId="" clId="Web-{F8ABDAC1-BEAC-4EEB-B899-AEE8ACD18A5B}" dt="2020-04-03T21:34:09.643" v="191" actId="1076"/>
        <pc:sldMkLst>
          <pc:docMk/>
          <pc:sldMk cId="0" sldId="385"/>
        </pc:sldMkLst>
        <pc:spChg chg="add mod">
          <ac:chgData name="" userId="" providerId="" clId="Web-{F8ABDAC1-BEAC-4EEB-B899-AEE8ACD18A5B}" dt="2020-04-03T21:34:00.050" v="189" actId="1076"/>
          <ac:spMkLst>
            <pc:docMk/>
            <pc:sldMk cId="0" sldId="385"/>
            <ac:spMk id="4" creationId="{49984E6E-A0EA-47AE-8770-462CFA093C40}"/>
          </ac:spMkLst>
        </pc:spChg>
        <pc:spChg chg="add mod">
          <ac:chgData name="" userId="" providerId="" clId="Web-{F8ABDAC1-BEAC-4EEB-B899-AEE8ACD18A5B}" dt="2020-04-03T21:34:09.643" v="191" actId="1076"/>
          <ac:spMkLst>
            <pc:docMk/>
            <pc:sldMk cId="0" sldId="385"/>
            <ac:spMk id="7" creationId="{34917773-6439-4C52-88E1-01ADFFA345E0}"/>
          </ac:spMkLst>
        </pc:spChg>
      </pc:sldChg>
      <pc:sldChg chg="modNotes">
        <pc:chgData name="" userId="" providerId="" clId="Web-{F8ABDAC1-BEAC-4EEB-B899-AEE8ACD18A5B}" dt="2020-04-03T21:25:10.742" v="105"/>
        <pc:sldMkLst>
          <pc:docMk/>
          <pc:sldMk cId="0" sldId="399"/>
        </pc:sldMkLst>
      </pc:sldChg>
      <pc:sldChg chg="delSp">
        <pc:chgData name="" userId="" providerId="" clId="Web-{F8ABDAC1-BEAC-4EEB-B899-AEE8ACD18A5B}" dt="2020-04-03T20:48:05.351" v="1"/>
        <pc:sldMkLst>
          <pc:docMk/>
          <pc:sldMk cId="3739617312" sldId="409"/>
        </pc:sldMkLst>
        <pc:picChg chg="del">
          <ac:chgData name="" userId="" providerId="" clId="Web-{F8ABDAC1-BEAC-4EEB-B899-AEE8ACD18A5B}" dt="2020-04-03T20:48:05.351" v="1"/>
          <ac:picMkLst>
            <pc:docMk/>
            <pc:sldMk cId="3739617312" sldId="409"/>
            <ac:picMk id="5" creationId="{0774EC61-45E2-DC4E-AD1E-BBBA117CCE4E}"/>
          </ac:picMkLst>
        </pc:picChg>
        <pc:picChg chg="del">
          <ac:chgData name="" userId="" providerId="" clId="Web-{F8ABDAC1-BEAC-4EEB-B899-AEE8ACD18A5B}" dt="2020-04-03T20:48:04.304" v="0"/>
          <ac:picMkLst>
            <pc:docMk/>
            <pc:sldMk cId="3739617312" sldId="409"/>
            <ac:picMk id="9" creationId="{3D72B803-D13E-574A-AD77-C6A8F7A9B13F}"/>
          </ac:picMkLst>
        </pc:picChg>
      </pc:sldChg>
      <pc:sldChg chg="modNotes">
        <pc:chgData name="" userId="" providerId="" clId="Web-{F8ABDAC1-BEAC-4EEB-B899-AEE8ACD18A5B}" dt="2020-04-03T21:25:05.633" v="104"/>
        <pc:sldMkLst>
          <pc:docMk/>
          <pc:sldMk cId="918321715" sldId="441"/>
        </pc:sldMkLst>
      </pc:sldChg>
      <pc:sldChg chg="delSp">
        <pc:chgData name="" userId="" providerId="" clId="Web-{F8ABDAC1-BEAC-4EEB-B899-AEE8ACD18A5B}" dt="2020-04-03T20:48:23.664" v="2"/>
        <pc:sldMkLst>
          <pc:docMk/>
          <pc:sldMk cId="3766368403" sldId="461"/>
        </pc:sldMkLst>
        <pc:picChg chg="del">
          <ac:chgData name="" userId="" providerId="" clId="Web-{F8ABDAC1-BEAC-4EEB-B899-AEE8ACD18A5B}" dt="2020-04-03T20:48:23.664" v="2"/>
          <ac:picMkLst>
            <pc:docMk/>
            <pc:sldMk cId="3766368403" sldId="461"/>
            <ac:picMk id="4" creationId="{D33872A3-8BB6-6348-A971-BE05F5AB4D68}"/>
          </ac:picMkLst>
        </pc:picChg>
      </pc:sldChg>
      <pc:sldChg chg="addSp delSp modSp">
        <pc:chgData name="" userId="" providerId="" clId="Web-{F8ABDAC1-BEAC-4EEB-B899-AEE8ACD18A5B}" dt="2020-04-03T21:05:09.847" v="21" actId="1076"/>
        <pc:sldMkLst>
          <pc:docMk/>
          <pc:sldMk cId="1809891307" sldId="828"/>
        </pc:sldMkLst>
        <pc:spChg chg="mod">
          <ac:chgData name="" userId="" providerId="" clId="Web-{F8ABDAC1-BEAC-4EEB-B899-AEE8ACD18A5B}" dt="2020-04-03T21:05:05.191" v="20" actId="20577"/>
          <ac:spMkLst>
            <pc:docMk/>
            <pc:sldMk cId="1809891307" sldId="828"/>
            <ac:spMk id="3" creationId="{00000000-0000-0000-0000-000000000000}"/>
          </ac:spMkLst>
        </pc:spChg>
        <pc:spChg chg="del">
          <ac:chgData name="" userId="" providerId="" clId="Web-{F8ABDAC1-BEAC-4EEB-B899-AEE8ACD18A5B}" dt="2020-04-03T21:04:44.613" v="11"/>
          <ac:spMkLst>
            <pc:docMk/>
            <pc:sldMk cId="1809891307" sldId="828"/>
            <ac:spMk id="16" creationId="{A5F06032-58F0-3D47-B9A8-F18E40BA5849}"/>
          </ac:spMkLst>
        </pc:spChg>
        <pc:spChg chg="del">
          <ac:chgData name="" userId="" providerId="" clId="Web-{F8ABDAC1-BEAC-4EEB-B899-AEE8ACD18A5B}" dt="2020-04-03T21:04:53.644" v="15"/>
          <ac:spMkLst>
            <pc:docMk/>
            <pc:sldMk cId="1809891307" sldId="828"/>
            <ac:spMk id="20" creationId="{92EB7C34-86B4-CD4A-8CF8-DC4DC8F46C2C}"/>
          </ac:spMkLst>
        </pc:spChg>
        <pc:spChg chg="del">
          <ac:chgData name="" userId="" providerId="" clId="Web-{F8ABDAC1-BEAC-4EEB-B899-AEE8ACD18A5B}" dt="2020-04-03T21:05:02.628" v="18"/>
          <ac:spMkLst>
            <pc:docMk/>
            <pc:sldMk cId="1809891307" sldId="828"/>
            <ac:spMk id="21" creationId="{1D968460-1C59-794F-8DAB-59E7450C3B5D}"/>
          </ac:spMkLst>
        </pc:spChg>
        <pc:spChg chg="mod">
          <ac:chgData name="" userId="" providerId="" clId="Web-{F8ABDAC1-BEAC-4EEB-B899-AEE8ACD18A5B}" dt="2020-04-03T21:05:01.394" v="17" actId="1076"/>
          <ac:spMkLst>
            <pc:docMk/>
            <pc:sldMk cId="1809891307" sldId="828"/>
            <ac:spMk id="22" creationId="{2942B202-E309-2A4F-9CC9-6F2F96C1F27D}"/>
          </ac:spMkLst>
        </pc:spChg>
        <pc:spChg chg="mod">
          <ac:chgData name="" userId="" providerId="" clId="Web-{F8ABDAC1-BEAC-4EEB-B899-AEE8ACD18A5B}" dt="2020-04-03T21:05:09.847" v="21" actId="1076"/>
          <ac:spMkLst>
            <pc:docMk/>
            <pc:sldMk cId="1809891307" sldId="828"/>
            <ac:spMk id="26" creationId="{CA3DB64D-7299-5A46-A718-BD6D8CD02F3A}"/>
          </ac:spMkLst>
        </pc:spChg>
        <pc:picChg chg="add del mod">
          <ac:chgData name="" userId="" providerId="" clId="Web-{F8ABDAC1-BEAC-4EEB-B899-AEE8ACD18A5B}" dt="2020-04-03T21:04:56.206" v="16" actId="1076"/>
          <ac:picMkLst>
            <pc:docMk/>
            <pc:sldMk cId="1809891307" sldId="828"/>
            <ac:picMk id="8" creationId="{72DF0235-5BB2-E042-ADC0-5058FF75FD1D}"/>
          </ac:picMkLst>
        </pc:picChg>
        <pc:picChg chg="del mod">
          <ac:chgData name="" userId="" providerId="" clId="Web-{F8ABDAC1-BEAC-4EEB-B899-AEE8ACD18A5B}" dt="2020-04-03T21:04:43.378" v="10"/>
          <ac:picMkLst>
            <pc:docMk/>
            <pc:sldMk cId="1809891307" sldId="828"/>
            <ac:picMk id="9" creationId="{EF912713-D905-D24D-A30C-E225A6A78523}"/>
          </ac:picMkLst>
        </pc:picChg>
      </pc:sldChg>
      <pc:sldChg chg="addSp modSp">
        <pc:chgData name="" userId="" providerId="" clId="Web-{F8ABDAC1-BEAC-4EEB-B899-AEE8ACD18A5B}" dt="2020-04-03T21:34:30.768" v="194" actId="14100"/>
        <pc:sldMkLst>
          <pc:docMk/>
          <pc:sldMk cId="3281385133" sldId="830"/>
        </pc:sldMkLst>
        <pc:spChg chg="add mod">
          <ac:chgData name="" userId="" providerId="" clId="Web-{F8ABDAC1-BEAC-4EEB-B899-AEE8ACD18A5B}" dt="2020-04-03T21:34:30.768" v="194" actId="14100"/>
          <ac:spMkLst>
            <pc:docMk/>
            <pc:sldMk cId="3281385133" sldId="830"/>
            <ac:spMk id="13" creationId="{C7DBA150-0875-416A-9CA6-4AE32F3F1D8D}"/>
          </ac:spMkLst>
        </pc:spChg>
      </pc:sldChg>
      <pc:sldChg chg="addSp delSp modSp modNotes">
        <pc:chgData name="" userId="" providerId="" clId="Web-{F8ABDAC1-BEAC-4EEB-B899-AEE8ACD18A5B}" dt="2020-04-03T21:58:21.599" v="196"/>
        <pc:sldMkLst>
          <pc:docMk/>
          <pc:sldMk cId="1712546271" sldId="837"/>
        </pc:sldMkLst>
        <pc:spChg chg="add mod">
          <ac:chgData name="" userId="" providerId="" clId="Web-{F8ABDAC1-BEAC-4EEB-B899-AEE8ACD18A5B}" dt="2020-04-03T21:19:23.948" v="47" actId="1076"/>
          <ac:spMkLst>
            <pc:docMk/>
            <pc:sldMk cId="1712546271" sldId="837"/>
            <ac:spMk id="4" creationId="{ECAFF2C1-85D1-45DE-91A6-4847562EB922}"/>
          </ac:spMkLst>
        </pc:spChg>
        <pc:spChg chg="add mod">
          <ac:chgData name="" userId="" providerId="" clId="Web-{F8ABDAC1-BEAC-4EEB-B899-AEE8ACD18A5B}" dt="2020-04-03T21:21:54.916" v="100" actId="1076"/>
          <ac:spMkLst>
            <pc:docMk/>
            <pc:sldMk cId="1712546271" sldId="837"/>
            <ac:spMk id="6" creationId="{9BA1251A-BADD-499F-A176-B4AD48617F11}"/>
          </ac:spMkLst>
        </pc:spChg>
        <pc:spChg chg="add mod">
          <ac:chgData name="" userId="" providerId="" clId="Web-{F8ABDAC1-BEAC-4EEB-B899-AEE8ACD18A5B}" dt="2020-04-03T21:21:51.478" v="99" actId="1076"/>
          <ac:spMkLst>
            <pc:docMk/>
            <pc:sldMk cId="1712546271" sldId="837"/>
            <ac:spMk id="7" creationId="{7729BFC8-ABF1-49AE-9D99-CC0928CE830A}"/>
          </ac:spMkLst>
        </pc:spChg>
        <pc:spChg chg="add mod">
          <ac:chgData name="" userId="" providerId="" clId="Web-{F8ABDAC1-BEAC-4EEB-B899-AEE8ACD18A5B}" dt="2020-04-03T21:22:00.056" v="102" actId="1076"/>
          <ac:spMkLst>
            <pc:docMk/>
            <pc:sldMk cId="1712546271" sldId="837"/>
            <ac:spMk id="9" creationId="{84B5777B-2B27-4F25-B068-A5536A0C3475}"/>
          </ac:spMkLst>
        </pc:spChg>
        <pc:spChg chg="add del mod">
          <ac:chgData name="" userId="" providerId="" clId="Web-{F8ABDAC1-BEAC-4EEB-B899-AEE8ACD18A5B}" dt="2020-04-03T21:20:43.448" v="78"/>
          <ac:spMkLst>
            <pc:docMk/>
            <pc:sldMk cId="1712546271" sldId="837"/>
            <ac:spMk id="11" creationId="{F401B34A-125B-44E0-BC5D-39D8E1824FA5}"/>
          </ac:spMkLst>
        </pc:spChg>
        <pc:spChg chg="add del">
          <ac:chgData name="" userId="" providerId="" clId="Web-{F8ABDAC1-BEAC-4EEB-B899-AEE8ACD18A5B}" dt="2020-04-03T21:20:38.854" v="76"/>
          <ac:spMkLst>
            <pc:docMk/>
            <pc:sldMk cId="1712546271" sldId="837"/>
            <ac:spMk id="17" creationId="{EE2D504D-F281-4801-9801-AC0FE10AB64D}"/>
          </ac:spMkLst>
        </pc:spChg>
        <pc:spChg chg="mod">
          <ac:chgData name="" userId="" providerId="" clId="Web-{F8ABDAC1-BEAC-4EEB-B899-AEE8ACD18A5B}" dt="2020-04-03T21:21:58.166" v="101" actId="1076"/>
          <ac:spMkLst>
            <pc:docMk/>
            <pc:sldMk cId="1712546271" sldId="837"/>
            <ac:spMk id="22" creationId="{3087A5D8-FCC0-1B4B-AEEB-631A74BA1EA7}"/>
          </ac:spMkLst>
        </pc:spChg>
        <pc:spChg chg="add del mod">
          <ac:chgData name="" userId="" providerId="" clId="Web-{F8ABDAC1-BEAC-4EEB-B899-AEE8ACD18A5B}" dt="2020-04-03T21:20:56.088" v="82"/>
          <ac:spMkLst>
            <pc:docMk/>
            <pc:sldMk cId="1712546271" sldId="837"/>
            <ac:spMk id="27" creationId="{39DBABB4-4141-404D-976A-AF434557D0C0}"/>
          </ac:spMkLst>
        </pc:spChg>
        <pc:spChg chg="add del mod">
          <ac:chgData name="" userId="" providerId="" clId="Web-{F8ABDAC1-BEAC-4EEB-B899-AEE8ACD18A5B}" dt="2020-04-03T21:21:30.307" v="94"/>
          <ac:spMkLst>
            <pc:docMk/>
            <pc:sldMk cId="1712546271" sldId="837"/>
            <ac:spMk id="29" creationId="{80EFCE4D-EA9F-46AB-9465-66A1EFB84DEB}"/>
          </ac:spMkLst>
        </pc:spChg>
        <pc:spChg chg="add mod">
          <ac:chgData name="" userId="" providerId="" clId="Web-{F8ABDAC1-BEAC-4EEB-B899-AEE8ACD18A5B}" dt="2020-04-03T21:21:36.775" v="96" actId="1076"/>
          <ac:spMkLst>
            <pc:docMk/>
            <pc:sldMk cId="1712546271" sldId="837"/>
            <ac:spMk id="31" creationId="{923D16D7-BE69-4E62-A2CC-FBB865C19EA2}"/>
          </ac:spMkLst>
        </pc:spChg>
        <pc:picChg chg="mod">
          <ac:chgData name="" userId="" providerId="" clId="Web-{F8ABDAC1-BEAC-4EEB-B899-AEE8ACD18A5B}" dt="2020-04-03T21:21:46.525" v="97" actId="1076"/>
          <ac:picMkLst>
            <pc:docMk/>
            <pc:sldMk cId="1712546271" sldId="837"/>
            <ac:picMk id="5" creationId="{25955D9C-9AD2-294E-AAF6-1D20EDFA747F}"/>
          </ac:picMkLst>
        </pc:picChg>
        <pc:picChg chg="mod">
          <ac:chgData name="" userId="" providerId="" clId="Web-{F8ABDAC1-BEAC-4EEB-B899-AEE8ACD18A5B}" dt="2020-04-03T21:21:34.228" v="95" actId="1076"/>
          <ac:picMkLst>
            <pc:docMk/>
            <pc:sldMk cId="1712546271" sldId="837"/>
            <ac:picMk id="10" creationId="{B85B9739-6B26-274B-9603-7763E48F3E1B}"/>
          </ac:picMkLst>
        </pc:picChg>
      </pc:sldChg>
      <pc:sldChg chg="delSp modSp add replId">
        <pc:chgData name="" userId="" providerId="" clId="Web-{F8ABDAC1-BEAC-4EEB-B899-AEE8ACD18A5B}" dt="2020-04-03T21:22:36.556" v="103" actId="20577"/>
        <pc:sldMkLst>
          <pc:docMk/>
          <pc:sldMk cId="2324416158" sldId="859"/>
        </pc:sldMkLst>
        <pc:spChg chg="mod">
          <ac:chgData name="" userId="" providerId="" clId="Web-{F8ABDAC1-BEAC-4EEB-B899-AEE8ACD18A5B}" dt="2020-04-03T21:05:27.190" v="29" actId="1076"/>
          <ac:spMkLst>
            <pc:docMk/>
            <pc:sldMk cId="2324416158" sldId="859"/>
            <ac:spMk id="3" creationId="{00000000-0000-0000-0000-000000000000}"/>
          </ac:spMkLst>
        </pc:spChg>
        <pc:spChg chg="mod">
          <ac:chgData name="" userId="" providerId="" clId="Web-{F8ABDAC1-BEAC-4EEB-B899-AEE8ACD18A5B}" dt="2020-04-03T21:22:36.556" v="103" actId="20577"/>
          <ac:spMkLst>
            <pc:docMk/>
            <pc:sldMk cId="2324416158" sldId="859"/>
            <ac:spMk id="5" creationId="{CB679A0A-902B-8941-81E4-932C77CEBBA4}"/>
          </ac:spMkLst>
        </pc:spChg>
        <pc:spChg chg="del">
          <ac:chgData name="" userId="" providerId="" clId="Web-{F8ABDAC1-BEAC-4EEB-B899-AEE8ACD18A5B}" dt="2020-04-03T21:05:29.237" v="31"/>
          <ac:spMkLst>
            <pc:docMk/>
            <pc:sldMk cId="2324416158" sldId="859"/>
            <ac:spMk id="11" creationId="{E8F90299-5029-214D-B115-1BF7BB73D208}"/>
          </ac:spMkLst>
        </pc:spChg>
        <pc:spChg chg="del">
          <ac:chgData name="" userId="" providerId="" clId="Web-{F8ABDAC1-BEAC-4EEB-B899-AEE8ACD18A5B}" dt="2020-04-03T21:05:30.722" v="33"/>
          <ac:spMkLst>
            <pc:docMk/>
            <pc:sldMk cId="2324416158" sldId="859"/>
            <ac:spMk id="16" creationId="{A5F06032-58F0-3D47-B9A8-F18E40BA5849}"/>
          </ac:spMkLst>
        </pc:spChg>
        <pc:spChg chg="mod">
          <ac:chgData name="" userId="" providerId="" clId="Web-{F8ABDAC1-BEAC-4EEB-B899-AEE8ACD18A5B}" dt="2020-04-03T21:05:37.503" v="36" actId="1076"/>
          <ac:spMkLst>
            <pc:docMk/>
            <pc:sldMk cId="2324416158" sldId="859"/>
            <ac:spMk id="20" creationId="{92EB7C34-86B4-CD4A-8CF8-DC4DC8F46C2C}"/>
          </ac:spMkLst>
        </pc:spChg>
        <pc:spChg chg="mod">
          <ac:chgData name="" userId="" providerId="" clId="Web-{F8ABDAC1-BEAC-4EEB-B899-AEE8ACD18A5B}" dt="2020-04-03T21:05:40.425" v="37" actId="1076"/>
          <ac:spMkLst>
            <pc:docMk/>
            <pc:sldMk cId="2324416158" sldId="859"/>
            <ac:spMk id="21" creationId="{1D968460-1C59-794F-8DAB-59E7450C3B5D}"/>
          </ac:spMkLst>
        </pc:spChg>
        <pc:spChg chg="mod">
          <ac:chgData name="" userId="" providerId="" clId="Web-{F8ABDAC1-BEAC-4EEB-B899-AEE8ACD18A5B}" dt="2020-04-03T21:05:53.987" v="38" actId="1076"/>
          <ac:spMkLst>
            <pc:docMk/>
            <pc:sldMk cId="2324416158" sldId="859"/>
            <ac:spMk id="22" creationId="{2942B202-E309-2A4F-9CC9-6F2F96C1F27D}"/>
          </ac:spMkLst>
        </pc:spChg>
        <pc:spChg chg="del">
          <ac:chgData name="" userId="" providerId="" clId="Web-{F8ABDAC1-BEAC-4EEB-B899-AEE8ACD18A5B}" dt="2020-04-03T21:05:32.831" v="34"/>
          <ac:spMkLst>
            <pc:docMk/>
            <pc:sldMk cId="2324416158" sldId="859"/>
            <ac:spMk id="25" creationId="{DD45BA83-80AB-4746-817E-3AF0D7C2C610}"/>
          </ac:spMkLst>
        </pc:spChg>
        <pc:picChg chg="del">
          <ac:chgData name="" userId="" providerId="" clId="Web-{F8ABDAC1-BEAC-4EEB-B899-AEE8ACD18A5B}" dt="2020-04-03T21:05:28.847" v="30"/>
          <ac:picMkLst>
            <pc:docMk/>
            <pc:sldMk cId="2324416158" sldId="859"/>
            <ac:picMk id="6" creationId="{757D3B5B-D5B6-FC40-B388-53E46D25D1A8}"/>
          </ac:picMkLst>
        </pc:picChg>
        <pc:picChg chg="del">
          <ac:chgData name="" userId="" providerId="" clId="Web-{F8ABDAC1-BEAC-4EEB-B899-AEE8ACD18A5B}" dt="2020-04-03T21:05:29.815" v="32"/>
          <ac:picMkLst>
            <pc:docMk/>
            <pc:sldMk cId="2324416158" sldId="859"/>
            <ac:picMk id="8" creationId="{72DF0235-5BB2-E042-ADC0-5058FF75FD1D}"/>
          </ac:picMkLst>
        </pc:picChg>
        <pc:picChg chg="mod">
          <ac:chgData name="" userId="" providerId="" clId="Web-{F8ABDAC1-BEAC-4EEB-B899-AEE8ACD18A5B}" dt="2020-04-03T21:05:35.222" v="35" actId="1076"/>
          <ac:picMkLst>
            <pc:docMk/>
            <pc:sldMk cId="2324416158" sldId="859"/>
            <ac:picMk id="9" creationId="{EF912713-D905-D24D-A30C-E225A6A78523}"/>
          </ac:picMkLst>
        </pc:picChg>
      </pc:sldChg>
      <pc:sldChg chg="addSp delSp modSp add replId">
        <pc:chgData name="" userId="" providerId="" clId="Web-{F8ABDAC1-BEAC-4EEB-B899-AEE8ACD18A5B}" dt="2020-04-03T21:30:48.067" v="185" actId="1076"/>
        <pc:sldMkLst>
          <pc:docMk/>
          <pc:sldMk cId="1731054541" sldId="860"/>
        </pc:sldMkLst>
        <pc:spChg chg="mod">
          <ac:chgData name="" userId="" providerId="" clId="Web-{F8ABDAC1-BEAC-4EEB-B899-AEE8ACD18A5B}" dt="2020-04-03T21:29:07.974" v="163" actId="1076"/>
          <ac:spMkLst>
            <pc:docMk/>
            <pc:sldMk cId="1731054541" sldId="860"/>
            <ac:spMk id="3" creationId="{00000000-0000-0000-0000-000000000000}"/>
          </ac:spMkLst>
        </pc:spChg>
        <pc:spChg chg="mod">
          <ac:chgData name="" userId="" providerId="" clId="Web-{F8ABDAC1-BEAC-4EEB-B899-AEE8ACD18A5B}" dt="2020-04-03T21:30:40.630" v="183" actId="1076"/>
          <ac:spMkLst>
            <pc:docMk/>
            <pc:sldMk cId="1731054541" sldId="860"/>
            <ac:spMk id="14" creationId="{919F1036-5DB0-D245-925D-BA51B9C8BB62}"/>
          </ac:spMkLst>
        </pc:spChg>
        <pc:spChg chg="del mod">
          <ac:chgData name="" userId="" providerId="" clId="Web-{F8ABDAC1-BEAC-4EEB-B899-AEE8ACD18A5B}" dt="2020-04-03T21:28:13.881" v="135"/>
          <ac:spMkLst>
            <pc:docMk/>
            <pc:sldMk cId="1731054541" sldId="860"/>
            <ac:spMk id="26" creationId="{36FBFF66-68D7-4C4F-AFDE-5CBBEFF20127}"/>
          </ac:spMkLst>
        </pc:spChg>
        <pc:spChg chg="del mod">
          <ac:chgData name="" userId="" providerId="" clId="Web-{F8ABDAC1-BEAC-4EEB-B899-AEE8ACD18A5B}" dt="2020-04-03T21:28:41.349" v="148"/>
          <ac:spMkLst>
            <pc:docMk/>
            <pc:sldMk cId="1731054541" sldId="860"/>
            <ac:spMk id="27" creationId="{8315A246-EF70-C746-B69A-7F44FF6FF1FC}"/>
          </ac:spMkLst>
        </pc:spChg>
        <pc:spChg chg="mod">
          <ac:chgData name="" userId="" providerId="" clId="Web-{F8ABDAC1-BEAC-4EEB-B899-AEE8ACD18A5B}" dt="2020-04-03T21:30:24.036" v="179" actId="1076"/>
          <ac:spMkLst>
            <pc:docMk/>
            <pc:sldMk cId="1731054541" sldId="860"/>
            <ac:spMk id="28" creationId="{7D254D3E-1133-FB43-B222-DC470A69CC56}"/>
          </ac:spMkLst>
        </pc:spChg>
        <pc:spChg chg="mod">
          <ac:chgData name="" userId="" providerId="" clId="Web-{F8ABDAC1-BEAC-4EEB-B899-AEE8ACD18A5B}" dt="2020-04-03T21:30:48.067" v="185" actId="1076"/>
          <ac:spMkLst>
            <pc:docMk/>
            <pc:sldMk cId="1731054541" sldId="860"/>
            <ac:spMk id="30" creationId="{8AAAFF7E-E660-2D48-B91E-62913306BE0F}"/>
          </ac:spMkLst>
        </pc:spChg>
        <pc:spChg chg="del">
          <ac:chgData name="" userId="" providerId="" clId="Web-{F8ABDAC1-BEAC-4EEB-B899-AEE8ACD18A5B}" dt="2020-04-03T21:28:11.850" v="134"/>
          <ac:spMkLst>
            <pc:docMk/>
            <pc:sldMk cId="1731054541" sldId="860"/>
            <ac:spMk id="32" creationId="{6CF55EB4-68BE-5147-AAAB-BD44A02FEC6C}"/>
          </ac:spMkLst>
        </pc:spChg>
        <pc:spChg chg="del">
          <ac:chgData name="" userId="" providerId="" clId="Web-{F8ABDAC1-BEAC-4EEB-B899-AEE8ACD18A5B}" dt="2020-04-03T21:28:42.490" v="149"/>
          <ac:spMkLst>
            <pc:docMk/>
            <pc:sldMk cId="1731054541" sldId="860"/>
            <ac:spMk id="33" creationId="{4A2FAC09-8AB7-3343-9DBE-4F842DC9B734}"/>
          </ac:spMkLst>
        </pc:spChg>
        <pc:spChg chg="mod">
          <ac:chgData name="" userId="" providerId="" clId="Web-{F8ABDAC1-BEAC-4EEB-B899-AEE8ACD18A5B}" dt="2020-04-03T21:30:14.942" v="176" actId="1076"/>
          <ac:spMkLst>
            <pc:docMk/>
            <pc:sldMk cId="1731054541" sldId="860"/>
            <ac:spMk id="34" creationId="{0D26AA65-23AB-9F40-BDE9-877BF17D8BED}"/>
          </ac:spMkLst>
        </pc:spChg>
        <pc:spChg chg="mod">
          <ac:chgData name="" userId="" providerId="" clId="Web-{F8ABDAC1-BEAC-4EEB-B899-AEE8ACD18A5B}" dt="2020-04-03T21:30:16.708" v="177" actId="1076"/>
          <ac:spMkLst>
            <pc:docMk/>
            <pc:sldMk cId="1731054541" sldId="860"/>
            <ac:spMk id="35" creationId="{4451421B-A7F9-EC4A-AF29-305AACD13012}"/>
          </ac:spMkLst>
        </pc:spChg>
        <pc:spChg chg="mod">
          <ac:chgData name="" userId="" providerId="" clId="Web-{F8ABDAC1-BEAC-4EEB-B899-AEE8ACD18A5B}" dt="2020-04-03T21:30:18.614" v="178" actId="1076"/>
          <ac:spMkLst>
            <pc:docMk/>
            <pc:sldMk cId="1731054541" sldId="860"/>
            <ac:spMk id="36" creationId="{1B7FD62A-52D9-0E4D-B373-F9BF66543C78}"/>
          </ac:spMkLst>
        </pc:spChg>
        <pc:spChg chg="add del">
          <ac:chgData name="" userId="" providerId="" clId="Web-{F8ABDAC1-BEAC-4EEB-B899-AEE8ACD18A5B}" dt="2020-04-03T21:30:42.005" v="184"/>
          <ac:spMkLst>
            <pc:docMk/>
            <pc:sldMk cId="1731054541" sldId="860"/>
            <ac:spMk id="37" creationId="{27CE6429-2D0C-1944-8478-869DA0EAC6BF}"/>
          </ac:spMkLst>
        </pc:spChg>
        <pc:picChg chg="del">
          <ac:chgData name="" userId="" providerId="" clId="Web-{F8ABDAC1-BEAC-4EEB-B899-AEE8ACD18A5B}" dt="2020-04-03T21:28:03.881" v="128"/>
          <ac:picMkLst>
            <pc:docMk/>
            <pc:sldMk cId="1731054541" sldId="860"/>
            <ac:picMk id="8" creationId="{02852C2E-EAA5-ED42-818E-614642BB694E}"/>
          </ac:picMkLst>
        </pc:picChg>
        <pc:picChg chg="mod">
          <ac:chgData name="" userId="" providerId="" clId="Web-{F8ABDAC1-BEAC-4EEB-B899-AEE8ACD18A5B}" dt="2020-04-03T21:30:11.130" v="175" actId="1076"/>
          <ac:picMkLst>
            <pc:docMk/>
            <pc:sldMk cId="1731054541" sldId="860"/>
            <ac:picMk id="10" creationId="{26C0A61D-449A-BB46-858C-17573A74163C}"/>
          </ac:picMkLst>
        </pc:picChg>
        <pc:picChg chg="del">
          <ac:chgData name="" userId="" providerId="" clId="Web-{F8ABDAC1-BEAC-4EEB-B899-AEE8ACD18A5B}" dt="2020-04-03T21:28:04.834" v="129"/>
          <ac:picMkLst>
            <pc:docMk/>
            <pc:sldMk cId="1731054541" sldId="860"/>
            <ac:picMk id="12" creationId="{D1A95FD4-6ACB-EB4C-A31E-2C90FA022219}"/>
          </ac:picMkLst>
        </pc:picChg>
        <pc:picChg chg="mod ord">
          <ac:chgData name="" userId="" providerId="" clId="Web-{F8ABDAC1-BEAC-4EEB-B899-AEE8ACD18A5B}" dt="2020-04-03T21:30:36.676" v="182" actId="1076"/>
          <ac:picMkLst>
            <pc:docMk/>
            <pc:sldMk cId="1731054541" sldId="860"/>
            <ac:picMk id="17" creationId="{5DDAC9D8-AC6D-4B43-B1DD-257CC94BAA9B}"/>
          </ac:picMkLst>
        </pc:picChg>
      </pc:sldChg>
    </pc:docChg>
  </pc:docChgLst>
  <pc:docChgLst>
    <pc:chgData clId="Web-{4E4DEBF7-FCA6-4D25-958B-D5A9FDA46C19}"/>
    <pc:docChg chg="modSld">
      <pc:chgData name="" userId="" providerId="" clId="Web-{4E4DEBF7-FCA6-4D25-958B-D5A9FDA46C19}" dt="2020-04-03T20:31:08.385" v="0"/>
      <pc:docMkLst>
        <pc:docMk/>
      </pc:docMkLst>
      <pc:sldChg chg="delSp">
        <pc:chgData name="" userId="" providerId="" clId="Web-{4E4DEBF7-FCA6-4D25-958B-D5A9FDA46C19}" dt="2020-04-03T20:31:08.385" v="0"/>
        <pc:sldMkLst>
          <pc:docMk/>
          <pc:sldMk cId="918321715" sldId="441"/>
        </pc:sldMkLst>
        <pc:picChg chg="del">
          <ac:chgData name="" userId="" providerId="" clId="Web-{4E4DEBF7-FCA6-4D25-958B-D5A9FDA46C19}" dt="2020-04-03T20:31:08.385" v="0"/>
          <ac:picMkLst>
            <pc:docMk/>
            <pc:sldMk cId="918321715" sldId="441"/>
            <ac:picMk id="7" creationId="{59DE7D13-C8B7-434D-8C15-3CA0A188AD36}"/>
          </ac:picMkLst>
        </pc:picChg>
      </pc:sldChg>
    </pc:docChg>
  </pc:docChgLst>
  <pc:docChgLst>
    <pc:chgData clId="Web-{5792EDAF-1AC1-4D2C-ABC1-F3B5DC3AD296}"/>
    <pc:docChg chg="modSld">
      <pc:chgData name="" userId="" providerId="" clId="Web-{5792EDAF-1AC1-4D2C-ABC1-F3B5DC3AD296}" dt="2020-04-03T21:59:40.239" v="6"/>
      <pc:docMkLst>
        <pc:docMk/>
      </pc:docMkLst>
      <pc:sldChg chg="modSp">
        <pc:chgData name="" userId="" providerId="" clId="Web-{5792EDAF-1AC1-4D2C-ABC1-F3B5DC3AD296}" dt="2020-04-03T21:44:13.951" v="2" actId="1076"/>
        <pc:sldMkLst>
          <pc:docMk/>
          <pc:sldMk cId="0" sldId="378"/>
        </pc:sldMkLst>
        <pc:picChg chg="mod">
          <ac:chgData name="" userId="" providerId="" clId="Web-{5792EDAF-1AC1-4D2C-ABC1-F3B5DC3AD296}" dt="2020-04-03T21:44:13.951" v="2" actId="1076"/>
          <ac:picMkLst>
            <pc:docMk/>
            <pc:sldMk cId="0" sldId="378"/>
            <ac:picMk id="7" creationId="{A112DD0D-5787-6647-A374-972C71F18EB5}"/>
          </ac:picMkLst>
        </pc:picChg>
      </pc:sldChg>
      <pc:sldChg chg="modNotes">
        <pc:chgData name="" userId="" providerId="" clId="Web-{5792EDAF-1AC1-4D2C-ABC1-F3B5DC3AD296}" dt="2020-04-03T21:59:40.239" v="6"/>
        <pc:sldMkLst>
          <pc:docMk/>
          <pc:sldMk cId="0" sldId="380"/>
        </pc:sldMkLst>
      </pc:sldChg>
      <pc:sldChg chg="modNotes">
        <pc:chgData name="" userId="" providerId="" clId="Web-{5792EDAF-1AC1-4D2C-ABC1-F3B5DC3AD296}" dt="2020-04-03T21:43:46.717" v="0"/>
        <pc:sldMkLst>
          <pc:docMk/>
          <pc:sldMk cId="2324416158" sldId="859"/>
        </pc:sldMkLst>
      </pc:sldChg>
    </pc:docChg>
  </pc:docChgLst>
  <pc:docChgLst>
    <pc:chgData clId="Web-{D5A5F539-8DC8-4FE4-B744-DC7D01D8085A}"/>
    <pc:docChg chg="modSld">
      <pc:chgData name="" userId="" providerId="" clId="Web-{D5A5F539-8DC8-4FE4-B744-DC7D01D8085A}" dt="2020-04-02T19:27:42.583" v="42"/>
      <pc:docMkLst>
        <pc:docMk/>
      </pc:docMkLst>
      <pc:sldChg chg="addSp modSp modNotes">
        <pc:chgData name="" userId="" providerId="" clId="Web-{D5A5F539-8DC8-4FE4-B744-DC7D01D8085A}" dt="2020-04-02T19:27:42.583" v="42"/>
        <pc:sldMkLst>
          <pc:docMk/>
          <pc:sldMk cId="918321715" sldId="441"/>
        </pc:sldMkLst>
        <pc:spChg chg="add mod">
          <ac:chgData name="" userId="" providerId="" clId="Web-{D5A5F539-8DC8-4FE4-B744-DC7D01D8085A}" dt="2020-04-02T19:23:25.976" v="4" actId="1076"/>
          <ac:spMkLst>
            <pc:docMk/>
            <pc:sldMk cId="918321715" sldId="441"/>
            <ac:spMk id="5" creationId="{4107E862-FDAE-4269-8A2C-702245A540EC}"/>
          </ac:spMkLst>
        </pc:spChg>
        <pc:spChg chg="mod">
          <ac:chgData name="" userId="" providerId="" clId="Web-{D5A5F539-8DC8-4FE4-B744-DC7D01D8085A}" dt="2020-04-02T19:25:43.818" v="22" actId="20577"/>
          <ac:spMkLst>
            <pc:docMk/>
            <pc:sldMk cId="918321715" sldId="441"/>
            <ac:spMk id="6" creationId="{00000000-0000-0000-0000-000000000000}"/>
          </ac:spMkLst>
        </pc:spChg>
        <pc:spChg chg="add mod">
          <ac:chgData name="" userId="" providerId="" clId="Web-{D5A5F539-8DC8-4FE4-B744-DC7D01D8085A}" dt="2020-04-02T19:23:41.429" v="9" actId="1076"/>
          <ac:spMkLst>
            <pc:docMk/>
            <pc:sldMk cId="918321715" sldId="441"/>
            <ac:spMk id="8" creationId="{4D1AF19D-935B-4BDE-832C-EC471F10AAC3}"/>
          </ac:spMkLst>
        </pc:spChg>
        <pc:spChg chg="add mod">
          <ac:chgData name="" userId="" providerId="" clId="Web-{D5A5F539-8DC8-4FE4-B744-DC7D01D8085A}" dt="2020-04-02T19:23:30.664" v="8" actId="14100"/>
          <ac:spMkLst>
            <pc:docMk/>
            <pc:sldMk cId="918321715" sldId="441"/>
            <ac:spMk id="17" creationId="{DB530CF2-2B4D-4807-83FC-A70D3EB863D7}"/>
          </ac:spMkLst>
        </pc:spChg>
        <pc:spChg chg="add mod">
          <ac:chgData name="" userId="" providerId="" clId="Web-{D5A5F539-8DC8-4FE4-B744-DC7D01D8085A}" dt="2020-04-02T19:26:40.552" v="41" actId="1076"/>
          <ac:spMkLst>
            <pc:docMk/>
            <pc:sldMk cId="918321715" sldId="441"/>
            <ac:spMk id="19" creationId="{F7F3BECB-1522-4BF8-B1BF-5D0B9F27B2E8}"/>
          </ac:spMkLst>
        </pc:spChg>
        <pc:spChg chg="add mod">
          <ac:chgData name="" userId="" providerId="" clId="Web-{D5A5F539-8DC8-4FE4-B744-DC7D01D8085A}" dt="2020-04-02T19:26:28.490" v="38" actId="1076"/>
          <ac:spMkLst>
            <pc:docMk/>
            <pc:sldMk cId="918321715" sldId="441"/>
            <ac:spMk id="20" creationId="{8F57CFBC-CA20-427B-85D7-4DC8DFE65A52}"/>
          </ac:spMkLst>
        </pc:spChg>
        <pc:spChg chg="add mod">
          <ac:chgData name="" userId="" providerId="" clId="Web-{D5A5F539-8DC8-4FE4-B744-DC7D01D8085A}" dt="2020-04-02T19:25:51.240" v="28" actId="20577"/>
          <ac:spMkLst>
            <pc:docMk/>
            <pc:sldMk cId="918321715" sldId="441"/>
            <ac:spMk id="21" creationId="{ADCE8733-C9CC-432E-859B-B7B7ED8A8187}"/>
          </ac:spMkLst>
        </pc:spChg>
        <pc:spChg chg="add mod">
          <ac:chgData name="" userId="" providerId="" clId="Web-{D5A5F539-8DC8-4FE4-B744-DC7D01D8085A}" dt="2020-04-02T19:26:07.412" v="32" actId="1076"/>
          <ac:spMkLst>
            <pc:docMk/>
            <pc:sldMk cId="918321715" sldId="441"/>
            <ac:spMk id="22" creationId="{02CABA13-2259-44A5-82B7-8DDBA08CC46D}"/>
          </ac:spMkLst>
        </pc:spChg>
        <pc:spChg chg="add mod">
          <ac:chgData name="" userId="" providerId="" clId="Web-{D5A5F539-8DC8-4FE4-B744-DC7D01D8085A}" dt="2020-04-02T19:26:32.365" v="39" actId="1076"/>
          <ac:spMkLst>
            <pc:docMk/>
            <pc:sldMk cId="918321715" sldId="441"/>
            <ac:spMk id="23" creationId="{AF02F4F5-DD8D-4160-9C32-4F9EDD55AC80}"/>
          </ac:spMkLst>
        </pc:spChg>
      </pc:sldChg>
    </pc:docChg>
  </pc:docChgLst>
  <pc:docChgLst>
    <pc:chgData clId="Web-{0E89D267-C4E0-447D-BE32-5A2235DE2C95}"/>
    <pc:docChg chg="modSld">
      <pc:chgData name="" userId="" providerId="" clId="Web-{0E89D267-C4E0-447D-BE32-5A2235DE2C95}" dt="2020-04-02T19:56:23.233" v="10" actId="1076"/>
      <pc:docMkLst>
        <pc:docMk/>
      </pc:docMkLst>
      <pc:sldChg chg="modSp">
        <pc:chgData name="" userId="" providerId="" clId="Web-{0E89D267-C4E0-447D-BE32-5A2235DE2C95}" dt="2020-04-02T19:54:40.328" v="4" actId="1076"/>
        <pc:sldMkLst>
          <pc:docMk/>
          <pc:sldMk cId="0" sldId="316"/>
        </pc:sldMkLst>
        <pc:spChg chg="mod">
          <ac:chgData name="" userId="" providerId="" clId="Web-{0E89D267-C4E0-447D-BE32-5A2235DE2C95}" dt="2020-04-02T19:54:40.328" v="4" actId="1076"/>
          <ac:spMkLst>
            <pc:docMk/>
            <pc:sldMk cId="0" sldId="316"/>
            <ac:spMk id="12" creationId="{DA115E4C-676A-47F3-916A-B03B226D2DAE}"/>
          </ac:spMkLst>
        </pc:spChg>
        <pc:spChg chg="mod">
          <ac:chgData name="" userId="" providerId="" clId="Web-{0E89D267-C4E0-447D-BE32-5A2235DE2C95}" dt="2020-04-02T19:54:38.453" v="3" actId="14100"/>
          <ac:spMkLst>
            <pc:docMk/>
            <pc:sldMk cId="0" sldId="316"/>
            <ac:spMk id="24" creationId="{89B6AC12-BF1D-744C-B105-AB1A5EAA5762}"/>
          </ac:spMkLst>
        </pc:spChg>
      </pc:sldChg>
      <pc:sldChg chg="modSp">
        <pc:chgData name="" userId="" providerId="" clId="Web-{0E89D267-C4E0-447D-BE32-5A2235DE2C95}" dt="2020-04-02T19:47:32.849" v="1" actId="14100"/>
        <pc:sldMkLst>
          <pc:docMk/>
          <pc:sldMk cId="918321715" sldId="441"/>
        </pc:sldMkLst>
        <pc:spChg chg="mod">
          <ac:chgData name="" userId="" providerId="" clId="Web-{0E89D267-C4E0-447D-BE32-5A2235DE2C95}" dt="2020-04-02T19:47:25.865" v="0" actId="1076"/>
          <ac:spMkLst>
            <pc:docMk/>
            <pc:sldMk cId="918321715" sldId="441"/>
            <ac:spMk id="20" creationId="{8F57CFBC-CA20-427B-85D7-4DC8DFE65A52}"/>
          </ac:spMkLst>
        </pc:spChg>
        <pc:spChg chg="mod">
          <ac:chgData name="" userId="" providerId="" clId="Web-{0E89D267-C4E0-447D-BE32-5A2235DE2C95}" dt="2020-04-02T19:47:32.849" v="1" actId="14100"/>
          <ac:spMkLst>
            <pc:docMk/>
            <pc:sldMk cId="918321715" sldId="441"/>
            <ac:spMk id="23" creationId="{AF02F4F5-DD8D-4160-9C32-4F9EDD55AC80}"/>
          </ac:spMkLst>
        </pc:spChg>
      </pc:sldChg>
      <pc:sldChg chg="modSp">
        <pc:chgData name="" userId="" providerId="" clId="Web-{0E89D267-C4E0-447D-BE32-5A2235DE2C95}" dt="2020-04-02T19:56:23.233" v="10" actId="1076"/>
        <pc:sldMkLst>
          <pc:docMk/>
          <pc:sldMk cId="1712546271" sldId="837"/>
        </pc:sldMkLst>
        <pc:spChg chg="mod">
          <ac:chgData name="" userId="" providerId="" clId="Web-{0E89D267-C4E0-447D-BE32-5A2235DE2C95}" dt="2020-04-02T19:55:50.187" v="8" actId="1076"/>
          <ac:spMkLst>
            <pc:docMk/>
            <pc:sldMk cId="1712546271" sldId="837"/>
            <ac:spMk id="21" creationId="{0BB842EA-D5B5-D443-984A-4DE1E4F0B72E}"/>
          </ac:spMkLst>
        </pc:spChg>
        <pc:spChg chg="mod">
          <ac:chgData name="" userId="" providerId="" clId="Web-{0E89D267-C4E0-447D-BE32-5A2235DE2C95}" dt="2020-04-02T19:56:23.233" v="10" actId="1076"/>
          <ac:spMkLst>
            <pc:docMk/>
            <pc:sldMk cId="1712546271" sldId="837"/>
            <ac:spMk id="22" creationId="{3087A5D8-FCC0-1B4B-AEEB-631A74BA1EA7}"/>
          </ac:spMkLst>
        </pc:spChg>
        <pc:picChg chg="mod">
          <ac:chgData name="" userId="" providerId="" clId="Web-{0E89D267-C4E0-447D-BE32-5A2235DE2C95}" dt="2020-04-02T19:55:28.843" v="6" actId="1076"/>
          <ac:picMkLst>
            <pc:docMk/>
            <pc:sldMk cId="1712546271" sldId="837"/>
            <ac:picMk id="5" creationId="{25955D9C-9AD2-294E-AAF6-1D20EDFA747F}"/>
          </ac:picMkLst>
        </pc:picChg>
        <pc:picChg chg="mod">
          <ac:chgData name="" userId="" providerId="" clId="Web-{0E89D267-C4E0-447D-BE32-5A2235DE2C95}" dt="2020-04-02T19:55:59.390" v="9" actId="1076"/>
          <ac:picMkLst>
            <pc:docMk/>
            <pc:sldMk cId="1712546271" sldId="837"/>
            <ac:picMk id="10" creationId="{B85B9739-6B26-274B-9603-7763E48F3E1B}"/>
          </ac:picMkLst>
        </pc:picChg>
        <pc:picChg chg="mod">
          <ac:chgData name="" userId="" providerId="" clId="Web-{0E89D267-C4E0-447D-BE32-5A2235DE2C95}" dt="2020-04-02T19:55:47.593" v="7" actId="1076"/>
          <ac:picMkLst>
            <pc:docMk/>
            <pc:sldMk cId="1712546271" sldId="837"/>
            <ac:picMk id="20" creationId="{112CB6B5-17B5-E84E-B036-F420E14CA5B1}"/>
          </ac:picMkLst>
        </pc:picChg>
      </pc:sldChg>
    </pc:docChg>
  </pc:docChgLst>
  <pc:docChgLst>
    <pc:chgData clId="Web-{1E50E2ED-058E-47AE-8F55-AF836545D616}"/>
    <pc:docChg chg="modSld">
      <pc:chgData name="" userId="" providerId="" clId="Web-{1E50E2ED-058E-47AE-8F55-AF836545D616}" dt="2020-03-24T15:20:26.246" v="65" actId="1076"/>
      <pc:docMkLst>
        <pc:docMk/>
      </pc:docMkLst>
      <pc:sldChg chg="modSp">
        <pc:chgData name="" userId="" providerId="" clId="Web-{1E50E2ED-058E-47AE-8F55-AF836545D616}" dt="2020-03-24T14:56:16.400" v="20" actId="1076"/>
        <pc:sldMkLst>
          <pc:docMk/>
          <pc:sldMk cId="0" sldId="385"/>
        </pc:sldMkLst>
        <pc:spChg chg="mod">
          <ac:chgData name="" userId="" providerId="" clId="Web-{1E50E2ED-058E-47AE-8F55-AF836545D616}" dt="2020-03-24T14:56:16.400" v="20" actId="1076"/>
          <ac:spMkLst>
            <pc:docMk/>
            <pc:sldMk cId="0" sldId="385"/>
            <ac:spMk id="3" creationId="{00000000-0000-0000-0000-000000000000}"/>
          </ac:spMkLst>
        </pc:spChg>
        <pc:picChg chg="mod">
          <ac:chgData name="" userId="" providerId="" clId="Web-{1E50E2ED-058E-47AE-8F55-AF836545D616}" dt="2020-03-24T14:56:03.541" v="18" actId="14100"/>
          <ac:picMkLst>
            <pc:docMk/>
            <pc:sldMk cId="0" sldId="385"/>
            <ac:picMk id="6" creationId="{10C44E44-383F-C542-94EA-448EF50D3731}"/>
          </ac:picMkLst>
        </pc:picChg>
      </pc:sldChg>
      <pc:sldChg chg="modSp">
        <pc:chgData name="" userId="" providerId="" clId="Web-{1E50E2ED-058E-47AE-8F55-AF836545D616}" dt="2020-03-24T14:55:24.963" v="16" actId="1076"/>
        <pc:sldMkLst>
          <pc:docMk/>
          <pc:sldMk cId="0" sldId="392"/>
        </pc:sldMkLst>
        <pc:spChg chg="mod">
          <ac:chgData name="" userId="" providerId="" clId="Web-{1E50E2ED-058E-47AE-8F55-AF836545D616}" dt="2020-03-24T14:55:03.901" v="13" actId="1076"/>
          <ac:spMkLst>
            <pc:docMk/>
            <pc:sldMk cId="0" sldId="392"/>
            <ac:spMk id="15" creationId="{499B3C60-F964-6040-86E8-C19E9D6FFB32}"/>
          </ac:spMkLst>
        </pc:spChg>
        <pc:picChg chg="mod">
          <ac:chgData name="" userId="" providerId="" clId="Web-{1E50E2ED-058E-47AE-8F55-AF836545D616}" dt="2020-03-24T14:55:24.963" v="16" actId="1076"/>
          <ac:picMkLst>
            <pc:docMk/>
            <pc:sldMk cId="0" sldId="392"/>
            <ac:picMk id="7" creationId="{71205BEE-5908-3945-8B96-1AC4D2449830}"/>
          </ac:picMkLst>
        </pc:picChg>
        <pc:picChg chg="mod ord">
          <ac:chgData name="" userId="" providerId="" clId="Web-{1E50E2ED-058E-47AE-8F55-AF836545D616}" dt="2020-03-24T14:54:47.432" v="12"/>
          <ac:picMkLst>
            <pc:docMk/>
            <pc:sldMk cId="0" sldId="392"/>
            <ac:picMk id="14" creationId="{8C18FFA4-B2E3-0A4A-915E-40BD01807812}"/>
          </ac:picMkLst>
        </pc:picChg>
      </pc:sldChg>
      <pc:sldChg chg="modSp modNotes">
        <pc:chgData name="" userId="" providerId="" clId="Web-{1E50E2ED-058E-47AE-8F55-AF836545D616}" dt="2020-03-24T14:53:46.121" v="5"/>
        <pc:sldMkLst>
          <pc:docMk/>
          <pc:sldMk cId="4117669220" sldId="482"/>
        </pc:sldMkLst>
        <pc:spChg chg="mod">
          <ac:chgData name="" userId="" providerId="" clId="Web-{1E50E2ED-058E-47AE-8F55-AF836545D616}" dt="2020-03-24T14:53:09.824" v="0" actId="1076"/>
          <ac:spMkLst>
            <pc:docMk/>
            <pc:sldMk cId="4117669220" sldId="482"/>
            <ac:spMk id="3074" creationId="{00000000-0000-0000-0000-000000000000}"/>
          </ac:spMkLst>
        </pc:spChg>
        <pc:picChg chg="mod">
          <ac:chgData name="" userId="" providerId="" clId="Web-{1E50E2ED-058E-47AE-8F55-AF836545D616}" dt="2020-03-24T14:53:21.012" v="4" actId="1076"/>
          <ac:picMkLst>
            <pc:docMk/>
            <pc:sldMk cId="4117669220" sldId="482"/>
            <ac:picMk id="12" creationId="{CBF43AF3-5FEA-9541-A60C-D24721D898FD}"/>
          </ac:picMkLst>
        </pc:picChg>
      </pc:sldChg>
      <pc:sldChg chg="modSp modNotes">
        <pc:chgData name="" userId="" providerId="" clId="Web-{1E50E2ED-058E-47AE-8F55-AF836545D616}" dt="2020-03-24T15:15:50.562" v="43"/>
        <pc:sldMkLst>
          <pc:docMk/>
          <pc:sldMk cId="1875907307" sldId="513"/>
        </pc:sldMkLst>
        <pc:spChg chg="mod">
          <ac:chgData name="" userId="" providerId="" clId="Web-{1E50E2ED-058E-47AE-8F55-AF836545D616}" dt="2020-03-24T15:07:59.612" v="42" actId="20577"/>
          <ac:spMkLst>
            <pc:docMk/>
            <pc:sldMk cId="1875907307" sldId="513"/>
            <ac:spMk id="10" creationId="{321B78E2-25E2-B447-8DF7-D81E2E8417AE}"/>
          </ac:spMkLst>
        </pc:spChg>
      </pc:sldChg>
      <pc:sldChg chg="modSp modNotes">
        <pc:chgData name="" userId="" providerId="" clId="Web-{1E50E2ED-058E-47AE-8F55-AF836545D616}" dt="2020-03-24T15:06:10.332" v="38"/>
        <pc:sldMkLst>
          <pc:docMk/>
          <pc:sldMk cId="843665220" sldId="517"/>
        </pc:sldMkLst>
        <pc:spChg chg="mod">
          <ac:chgData name="" userId="" providerId="" clId="Web-{1E50E2ED-058E-47AE-8F55-AF836545D616}" dt="2020-03-24T15:05:36.504" v="35" actId="1076"/>
          <ac:spMkLst>
            <pc:docMk/>
            <pc:sldMk cId="843665220" sldId="517"/>
            <ac:spMk id="10" creationId="{91FF3767-F818-3144-A647-2E19B9ED9997}"/>
          </ac:spMkLst>
        </pc:spChg>
        <pc:picChg chg="mod">
          <ac:chgData name="" userId="" providerId="" clId="Web-{1E50E2ED-058E-47AE-8F55-AF836545D616}" dt="2020-03-24T15:05:50.473" v="37" actId="1076"/>
          <ac:picMkLst>
            <pc:docMk/>
            <pc:sldMk cId="843665220" sldId="517"/>
            <ac:picMk id="3" creationId="{00000000-0000-0000-0000-000000000000}"/>
          </ac:picMkLst>
        </pc:picChg>
      </pc:sldChg>
      <pc:sldChg chg="modSp">
        <pc:chgData name="" userId="" providerId="" clId="Web-{1E50E2ED-058E-47AE-8F55-AF836545D616}" dt="2020-03-24T15:20:26.246" v="65" actId="1076"/>
        <pc:sldMkLst>
          <pc:docMk/>
          <pc:sldMk cId="2790867832" sldId="831"/>
        </pc:sldMkLst>
        <pc:spChg chg="mod">
          <ac:chgData name="" userId="" providerId="" clId="Web-{1E50E2ED-058E-47AE-8F55-AF836545D616}" dt="2020-03-24T14:58:55.681" v="23" actId="1076"/>
          <ac:spMkLst>
            <pc:docMk/>
            <pc:sldMk cId="2790867832" sldId="831"/>
            <ac:spMk id="3074" creationId="{00000000-0000-0000-0000-000000000000}"/>
          </ac:spMkLst>
        </pc:spChg>
        <pc:picChg chg="mod">
          <ac:chgData name="" userId="" providerId="" clId="Web-{1E50E2ED-058E-47AE-8F55-AF836545D616}" dt="2020-03-24T15:20:22.824" v="64" actId="1076"/>
          <ac:picMkLst>
            <pc:docMk/>
            <pc:sldMk cId="2790867832" sldId="831"/>
            <ac:picMk id="3" creationId="{4300074D-19CE-0E47-BA78-B00980BA8062}"/>
          </ac:picMkLst>
        </pc:picChg>
        <pc:picChg chg="mod">
          <ac:chgData name="" userId="" providerId="" clId="Web-{1E50E2ED-058E-47AE-8F55-AF836545D616}" dt="2020-03-24T14:59:38.665" v="27" actId="1076"/>
          <ac:picMkLst>
            <pc:docMk/>
            <pc:sldMk cId="2790867832" sldId="831"/>
            <ac:picMk id="5" creationId="{E358AEE4-4FDF-8748-8B22-B5968BB4229E}"/>
          </ac:picMkLst>
        </pc:picChg>
        <pc:picChg chg="mod">
          <ac:chgData name="" userId="" providerId="" clId="Web-{1E50E2ED-058E-47AE-8F55-AF836545D616}" dt="2020-03-24T15:20:26.246" v="65" actId="1076"/>
          <ac:picMkLst>
            <pc:docMk/>
            <pc:sldMk cId="2790867832" sldId="831"/>
            <ac:picMk id="7" creationId="{B3857251-99EC-2647-A517-317461EDFE2A}"/>
          </ac:picMkLst>
        </pc:picChg>
      </pc:sldChg>
      <pc:sldChg chg="modSp">
        <pc:chgData name="" userId="" providerId="" clId="Web-{1E50E2ED-058E-47AE-8F55-AF836545D616}" dt="2020-03-24T15:20:13.949" v="63" actId="20577"/>
        <pc:sldMkLst>
          <pc:docMk/>
          <pc:sldMk cId="1963836234" sldId="833"/>
        </pc:sldMkLst>
        <pc:spChg chg="mod">
          <ac:chgData name="" userId="" providerId="" clId="Web-{1E50E2ED-058E-47AE-8F55-AF836545D616}" dt="2020-03-24T15:20:13.949" v="63" actId="20577"/>
          <ac:spMkLst>
            <pc:docMk/>
            <pc:sldMk cId="1963836234" sldId="833"/>
            <ac:spMk id="3074" creationId="{00000000-0000-0000-0000-000000000000}"/>
          </ac:spMkLst>
        </pc:spChg>
        <pc:picChg chg="mod">
          <ac:chgData name="" userId="" providerId="" clId="Web-{1E50E2ED-058E-47AE-8F55-AF836545D616}" dt="2020-03-24T15:17:27.998" v="44" actId="1076"/>
          <ac:picMkLst>
            <pc:docMk/>
            <pc:sldMk cId="1963836234" sldId="833"/>
            <ac:picMk id="3" creationId="{F3CFEB17-96CD-124E-B9D2-0336B8579BBF}"/>
          </ac:picMkLst>
        </pc:picChg>
        <pc:picChg chg="mod">
          <ac:chgData name="" userId="" providerId="" clId="Web-{1E50E2ED-058E-47AE-8F55-AF836545D616}" dt="2020-03-24T15:17:28.014" v="45" actId="1076"/>
          <ac:picMkLst>
            <pc:docMk/>
            <pc:sldMk cId="1963836234" sldId="833"/>
            <ac:picMk id="7" creationId="{CE6BFD25-41FB-6F49-A8A1-9AEABF647278}"/>
          </ac:picMkLst>
        </pc:picChg>
      </pc:sldChg>
      <pc:sldChg chg="modSp">
        <pc:chgData name="" userId="" providerId="" clId="Web-{1E50E2ED-058E-47AE-8F55-AF836545D616}" dt="2020-03-24T15:04:05.740" v="33" actId="14100"/>
        <pc:sldMkLst>
          <pc:docMk/>
          <pc:sldMk cId="1939347127" sldId="846"/>
        </pc:sldMkLst>
        <pc:picChg chg="mod">
          <ac:chgData name="" userId="" providerId="" clId="Web-{1E50E2ED-058E-47AE-8F55-AF836545D616}" dt="2020-03-24T15:04:05.740" v="33" actId="14100"/>
          <ac:picMkLst>
            <pc:docMk/>
            <pc:sldMk cId="1939347127" sldId="846"/>
            <ac:picMk id="1026" creationId="{28794FE7-593B-D84D-B5EF-3D32CA9A1DB3}"/>
          </ac:picMkLst>
        </pc:picChg>
      </pc:sldChg>
    </pc:docChg>
  </pc:docChgLst>
  <pc:docChgLst>
    <pc:chgData clId="Web-{2AC84666-81F1-46A8-9600-34D4249DDE07}"/>
    <pc:docChg chg="addSld modSld modSection">
      <pc:chgData name="" userId="" providerId="" clId="Web-{2AC84666-81F1-46A8-9600-34D4249DDE07}" dt="2020-04-06T02:21:45.271" v="175"/>
      <pc:docMkLst>
        <pc:docMk/>
      </pc:docMkLst>
      <pc:sldChg chg="addSp delSp modSp modNotes">
        <pc:chgData name="" userId="" providerId="" clId="Web-{2AC84666-81F1-46A8-9600-34D4249DDE07}" dt="2020-04-06T01:59:55.748" v="61"/>
        <pc:sldMkLst>
          <pc:docMk/>
          <pc:sldMk cId="0" sldId="338"/>
        </pc:sldMkLst>
        <pc:spChg chg="mod">
          <ac:chgData name="" userId="" providerId="" clId="Web-{2AC84666-81F1-46A8-9600-34D4249DDE07}" dt="2020-04-06T01:56:39.663" v="19" actId="20577"/>
          <ac:spMkLst>
            <pc:docMk/>
            <pc:sldMk cId="0" sldId="338"/>
            <ac:spMk id="3" creationId="{00000000-0000-0000-0000-000000000000}"/>
          </ac:spMkLst>
        </pc:spChg>
        <pc:spChg chg="mod">
          <ac:chgData name="" userId="" providerId="" clId="Web-{2AC84666-81F1-46A8-9600-34D4249DDE07}" dt="2020-04-06T01:57:12.633" v="28" actId="1076"/>
          <ac:spMkLst>
            <pc:docMk/>
            <pc:sldMk cId="0" sldId="338"/>
            <ac:spMk id="11" creationId="{1DF8D446-84CA-47BA-A59F-D1975B5DD2C9}"/>
          </ac:spMkLst>
        </pc:spChg>
        <pc:spChg chg="mod">
          <ac:chgData name="" userId="" providerId="" clId="Web-{2AC84666-81F1-46A8-9600-34D4249DDE07}" dt="2020-04-06T01:57:55.791" v="38" actId="1076"/>
          <ac:spMkLst>
            <pc:docMk/>
            <pc:sldMk cId="0" sldId="338"/>
            <ac:spMk id="12" creationId="{E2BCE476-9AFE-854F-8C26-ED4D2753920D}"/>
          </ac:spMkLst>
        </pc:spChg>
        <pc:spChg chg="del">
          <ac:chgData name="" userId="" providerId="" clId="Web-{2AC84666-81F1-46A8-9600-34D4249DDE07}" dt="2020-04-06T01:57:58.197" v="39"/>
          <ac:spMkLst>
            <pc:docMk/>
            <pc:sldMk cId="0" sldId="338"/>
            <ac:spMk id="14" creationId="{FB8A0C13-2F6B-A143-9851-F87C183777AA}"/>
          </ac:spMkLst>
        </pc:spChg>
        <pc:spChg chg="add mod">
          <ac:chgData name="" userId="" providerId="" clId="Web-{2AC84666-81F1-46A8-9600-34D4249DDE07}" dt="2020-04-06T01:57:34.009" v="34" actId="1076"/>
          <ac:spMkLst>
            <pc:docMk/>
            <pc:sldMk cId="0" sldId="338"/>
            <ac:spMk id="15" creationId="{86A3EBA4-DE93-4DF6-9AA2-8F07008AD795}"/>
          </ac:spMkLst>
        </pc:spChg>
        <pc:spChg chg="add mod">
          <ac:chgData name="" userId="" providerId="" clId="Web-{2AC84666-81F1-46A8-9600-34D4249DDE07}" dt="2020-04-06T01:57:45.868" v="37" actId="1076"/>
          <ac:spMkLst>
            <pc:docMk/>
            <pc:sldMk cId="0" sldId="338"/>
            <ac:spMk id="16" creationId="{E5E0F913-C037-418F-B63F-5410691D5F71}"/>
          </ac:spMkLst>
        </pc:spChg>
        <pc:spChg chg="add mod">
          <ac:chgData name="" userId="" providerId="" clId="Web-{2AC84666-81F1-46A8-9600-34D4249DDE07}" dt="2020-04-06T01:59:21.310" v="48" actId="14100"/>
          <ac:spMkLst>
            <pc:docMk/>
            <pc:sldMk cId="0" sldId="338"/>
            <ac:spMk id="18" creationId="{C10A3BAF-B39B-4D93-B91C-3FF3ED422BF1}"/>
          </ac:spMkLst>
        </pc:spChg>
        <pc:picChg chg="del">
          <ac:chgData name="" userId="" providerId="" clId="Web-{2AC84666-81F1-46A8-9600-34D4249DDE07}" dt="2020-04-06T01:56:41.647" v="20"/>
          <ac:picMkLst>
            <pc:docMk/>
            <pc:sldMk cId="0" sldId="338"/>
            <ac:picMk id="4" creationId="{5DE8D767-1973-4F03-8645-4B001FECFC0E}"/>
          </ac:picMkLst>
        </pc:picChg>
        <pc:picChg chg="add mod ord">
          <ac:chgData name="" userId="" providerId="" clId="Web-{2AC84666-81F1-46A8-9600-34D4249DDE07}" dt="2020-04-06T01:59:16.028" v="46" actId="1076"/>
          <ac:picMkLst>
            <pc:docMk/>
            <pc:sldMk cId="0" sldId="338"/>
            <ac:picMk id="9" creationId="{DABA0531-DA8F-4538-93A9-B3E619A7001D}"/>
          </ac:picMkLst>
        </pc:picChg>
        <pc:picChg chg="add mod">
          <ac:chgData name="" userId="" providerId="" clId="Web-{2AC84666-81F1-46A8-9600-34D4249DDE07}" dt="2020-04-06T01:59:07.731" v="44" actId="14100"/>
          <ac:picMkLst>
            <pc:docMk/>
            <pc:sldMk cId="0" sldId="338"/>
            <ac:picMk id="13" creationId="{22BDD600-CE51-451C-B287-118FB5E6E22F}"/>
          </ac:picMkLst>
        </pc:picChg>
      </pc:sldChg>
      <pc:sldChg chg="modSp modNotes">
        <pc:chgData name="" userId="" providerId="" clId="Web-{2AC84666-81F1-46A8-9600-34D4249DDE07}" dt="2020-04-06T02:21:45.271" v="175"/>
        <pc:sldMkLst>
          <pc:docMk/>
          <pc:sldMk cId="0" sldId="443"/>
        </pc:sldMkLst>
        <pc:spChg chg="mod">
          <ac:chgData name="" userId="" providerId="" clId="Web-{2AC84666-81F1-46A8-9600-34D4249DDE07}" dt="2020-04-06T02:20:45.332" v="169" actId="1076"/>
          <ac:spMkLst>
            <pc:docMk/>
            <pc:sldMk cId="0" sldId="443"/>
            <ac:spMk id="17" creationId="{78293610-4E98-1E45-802F-6E72EA8DEF83}"/>
          </ac:spMkLst>
        </pc:spChg>
        <pc:spChg chg="mod">
          <ac:chgData name="" userId="" providerId="" clId="Web-{2AC84666-81F1-46A8-9600-34D4249DDE07}" dt="2020-04-06T02:21:41.584" v="172" actId="20577"/>
          <ac:spMkLst>
            <pc:docMk/>
            <pc:sldMk cId="0" sldId="443"/>
            <ac:spMk id="3074" creationId="{00000000-0000-0000-0000-000000000000}"/>
          </ac:spMkLst>
        </pc:spChg>
        <pc:picChg chg="mod">
          <ac:chgData name="" userId="" providerId="" clId="Web-{2AC84666-81F1-46A8-9600-34D4249DDE07}" dt="2020-04-06T02:20:27.081" v="166" actId="1076"/>
          <ac:picMkLst>
            <pc:docMk/>
            <pc:sldMk cId="0" sldId="443"/>
            <ac:picMk id="11" creationId="{C1C9AB76-9158-504D-BD01-20B4A0D0058D}"/>
          </ac:picMkLst>
        </pc:picChg>
      </pc:sldChg>
      <pc:sldChg chg="modNotes">
        <pc:chgData name="" userId="" providerId="" clId="Web-{2AC84666-81F1-46A8-9600-34D4249DDE07}" dt="2020-04-06T02:19:42.407" v="165"/>
        <pc:sldMkLst>
          <pc:docMk/>
          <pc:sldMk cId="4117669220" sldId="482"/>
        </pc:sldMkLst>
      </pc:sldChg>
      <pc:sldChg chg="addSp delSp modSp mod modShow">
        <pc:chgData name="" userId="" providerId="" clId="Web-{2AC84666-81F1-46A8-9600-34D4249DDE07}" dt="2020-04-06T02:09:18.853" v="159" actId="20577"/>
        <pc:sldMkLst>
          <pc:docMk/>
          <pc:sldMk cId="199225156" sldId="839"/>
        </pc:sldMkLst>
        <pc:spChg chg="mod">
          <ac:chgData name="" userId="" providerId="" clId="Web-{2AC84666-81F1-46A8-9600-34D4249DDE07}" dt="2020-04-06T02:09:18.853" v="159" actId="20577"/>
          <ac:spMkLst>
            <pc:docMk/>
            <pc:sldMk cId="199225156" sldId="839"/>
            <ac:spMk id="3" creationId="{00000000-0000-0000-0000-000000000000}"/>
          </ac:spMkLst>
        </pc:spChg>
        <pc:spChg chg="del">
          <ac:chgData name="" userId="" providerId="" clId="Web-{2AC84666-81F1-46A8-9600-34D4249DDE07}" dt="2020-04-06T02:04:13.232" v="65"/>
          <ac:spMkLst>
            <pc:docMk/>
            <pc:sldMk cId="199225156" sldId="839"/>
            <ac:spMk id="7" creationId="{4DD7631D-CF79-374E-98FB-2291200B8402}"/>
          </ac:spMkLst>
        </pc:spChg>
        <pc:spChg chg="mod">
          <ac:chgData name="" userId="" providerId="" clId="Web-{2AC84666-81F1-46A8-9600-34D4249DDE07}" dt="2020-04-06T02:07:36.708" v="88" actId="14100"/>
          <ac:spMkLst>
            <pc:docMk/>
            <pc:sldMk cId="199225156" sldId="839"/>
            <ac:spMk id="9" creationId="{04637781-ACBC-E840-A6CB-65EF0D80DB2E}"/>
          </ac:spMkLst>
        </pc:spChg>
        <pc:spChg chg="del mod">
          <ac:chgData name="" userId="" providerId="" clId="Web-{2AC84666-81F1-46A8-9600-34D4249DDE07}" dt="2020-04-06T02:04:21.826" v="70"/>
          <ac:spMkLst>
            <pc:docMk/>
            <pc:sldMk cId="199225156" sldId="839"/>
            <ac:spMk id="10" creationId="{1E133AD4-0AFC-7144-9770-89A46A2B7F85}"/>
          </ac:spMkLst>
        </pc:spChg>
        <pc:picChg chg="add mod ord">
          <ac:chgData name="" userId="" providerId="" clId="Web-{2AC84666-81F1-46A8-9600-34D4249DDE07}" dt="2020-04-06T02:07:22.989" v="85"/>
          <ac:picMkLst>
            <pc:docMk/>
            <pc:sldMk cId="199225156" sldId="839"/>
            <ac:picMk id="4" creationId="{9220B0A2-68C6-42E9-8753-91042A05B00E}"/>
          </ac:picMkLst>
        </pc:picChg>
        <pc:picChg chg="del">
          <ac:chgData name="" userId="" providerId="" clId="Web-{2AC84666-81F1-46A8-9600-34D4249DDE07}" dt="2020-04-06T02:04:16.482" v="68"/>
          <ac:picMkLst>
            <pc:docMk/>
            <pc:sldMk cId="199225156" sldId="839"/>
            <ac:picMk id="5" creationId="{9FDE6A6B-CFFE-1549-A2F3-CB7342170739}"/>
          </ac:picMkLst>
        </pc:picChg>
        <pc:picChg chg="del">
          <ac:chgData name="" userId="" providerId="" clId="Web-{2AC84666-81F1-46A8-9600-34D4249DDE07}" dt="2020-04-06T02:04:09.263" v="64"/>
          <ac:picMkLst>
            <pc:docMk/>
            <pc:sldMk cId="199225156" sldId="839"/>
            <ac:picMk id="6" creationId="{DB06A6E0-EF57-F24C-90D9-D14628366C62}"/>
          </ac:picMkLst>
        </pc:picChg>
        <pc:picChg chg="add mod">
          <ac:chgData name="" userId="" providerId="" clId="Web-{2AC84666-81F1-46A8-9600-34D4249DDE07}" dt="2020-04-06T02:07:11.395" v="83" actId="1076"/>
          <ac:picMkLst>
            <pc:docMk/>
            <pc:sldMk cId="199225156" sldId="839"/>
            <ac:picMk id="12" creationId="{C3E4BC55-84BE-4307-BD5E-E86B7FD15E1E}"/>
          </ac:picMkLst>
        </pc:picChg>
      </pc:sldChg>
      <pc:sldChg chg="add replId">
        <pc:chgData name="" userId="" providerId="" clId="Web-{2AC84666-81F1-46A8-9600-34D4249DDE07}" dt="2020-04-06T02:03:54.997" v="62"/>
        <pc:sldMkLst>
          <pc:docMk/>
          <pc:sldMk cId="3845860206" sldId="862"/>
        </pc:sldMkLst>
      </pc:sldChg>
      <pc:sldChg chg="addSp delSp modSp add replId">
        <pc:chgData name="" userId="" providerId="" clId="Web-{2AC84666-81F1-46A8-9600-34D4249DDE07}" dt="2020-04-06T02:10:50.247" v="164" actId="14100"/>
        <pc:sldMkLst>
          <pc:docMk/>
          <pc:sldMk cId="4208381056" sldId="863"/>
        </pc:sldMkLst>
        <pc:grpChg chg="del">
          <ac:chgData name="" userId="" providerId="" clId="Web-{2AC84666-81F1-46A8-9600-34D4249DDE07}" dt="2020-04-06T02:10:23.355" v="161"/>
          <ac:grpSpMkLst>
            <pc:docMk/>
            <pc:sldMk cId="4208381056" sldId="863"/>
            <ac:grpSpMk id="17" creationId="{925DAB38-4A2E-414C-BFAF-5B27F40FBD53}"/>
          </ac:grpSpMkLst>
        </pc:grpChg>
        <pc:picChg chg="add mod">
          <ac:chgData name="" userId="" providerId="" clId="Web-{2AC84666-81F1-46A8-9600-34D4249DDE07}" dt="2020-04-06T02:10:50.247" v="164" actId="14100"/>
          <ac:picMkLst>
            <pc:docMk/>
            <pc:sldMk cId="4208381056" sldId="863"/>
            <ac:picMk id="5" creationId="{49F5555E-D516-42FB-825C-01457770AB7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EECD708-FBC6-6443-ACEE-2ACBC3098A62}"/>
              </a:ext>
            </a:extLst>
          </p:cNvPr>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3F9259F-58C3-6F4B-8C07-AC5B86055809}"/>
              </a:ext>
            </a:extLst>
          </p:cNvPr>
          <p:cNvSpPr>
            <a:spLocks noGrp="1"/>
          </p:cNvSpPr>
          <p:nvPr>
            <p:ph type="dt" sz="quarter" idx="1"/>
          </p:nvPr>
        </p:nvSpPr>
        <p:spPr>
          <a:xfrm>
            <a:off x="4402138" y="0"/>
            <a:ext cx="3368675" cy="504825"/>
          </a:xfrm>
          <a:prstGeom prst="rect">
            <a:avLst/>
          </a:prstGeom>
        </p:spPr>
        <p:txBody>
          <a:bodyPr vert="horz" lIns="91440" tIns="45720" rIns="91440" bIns="45720" rtlCol="0"/>
          <a:lstStyle>
            <a:lvl1pPr algn="r">
              <a:defRPr sz="1200"/>
            </a:lvl1pPr>
          </a:lstStyle>
          <a:p>
            <a:fld id="{2C740894-A4BB-6B4F-8FD8-B58D75D94451}" type="datetimeFigureOut">
              <a:rPr lang="en-US" smtClean="0"/>
              <a:t>6/4/20</a:t>
            </a:fld>
            <a:endParaRPr lang="en-US"/>
          </a:p>
        </p:txBody>
      </p:sp>
      <p:sp>
        <p:nvSpPr>
          <p:cNvPr id="4" name="Footer Placeholder 3">
            <a:extLst>
              <a:ext uri="{FF2B5EF4-FFF2-40B4-BE49-F238E27FC236}">
                <a16:creationId xmlns:a16="http://schemas.microsoft.com/office/drawing/2014/main" id="{5B9B1ECE-B651-524F-9A47-D2BB2C57EA96}"/>
              </a:ext>
            </a:extLst>
          </p:cNvPr>
          <p:cNvSpPr>
            <a:spLocks noGrp="1"/>
          </p:cNvSpPr>
          <p:nvPr>
            <p:ph type="ftr" sz="quarter" idx="2"/>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6512789-77B7-174E-B4B4-6EA25A7C1D74}"/>
              </a:ext>
            </a:extLst>
          </p:cNvPr>
          <p:cNvSpPr>
            <a:spLocks noGrp="1"/>
          </p:cNvSpPr>
          <p:nvPr>
            <p:ph type="sldNum" sz="quarter" idx="3"/>
          </p:nvPr>
        </p:nvSpPr>
        <p:spPr>
          <a:xfrm>
            <a:off x="4402138" y="9553575"/>
            <a:ext cx="3368675" cy="504825"/>
          </a:xfrm>
          <a:prstGeom prst="rect">
            <a:avLst/>
          </a:prstGeom>
        </p:spPr>
        <p:txBody>
          <a:bodyPr vert="horz" lIns="91440" tIns="45720" rIns="91440" bIns="45720" rtlCol="0" anchor="b"/>
          <a:lstStyle>
            <a:lvl1pPr algn="r">
              <a:defRPr sz="1200"/>
            </a:lvl1pPr>
          </a:lstStyle>
          <a:p>
            <a:fld id="{3988A9FE-A55E-7544-A90B-132EB5819113}" type="slidenum">
              <a:rPr lang="en-US" smtClean="0"/>
              <a:t>‹#›</a:t>
            </a:fld>
            <a:endParaRPr lang="en-US"/>
          </a:p>
        </p:txBody>
      </p:sp>
    </p:spTree>
    <p:extLst>
      <p:ext uri="{BB962C8B-B14F-4D97-AF65-F5344CB8AC3E}">
        <p14:creationId xmlns:p14="http://schemas.microsoft.com/office/powerpoint/2010/main" val="38206993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Rectangle 1"/>
          <p:cNvSpPr>
            <a:spLocks noGrp="1" noRot="1" noChangeAspect="1" noChangeArrowheads="1"/>
          </p:cNvSpPr>
          <p:nvPr>
            <p:ph type="sldImg"/>
          </p:nvPr>
        </p:nvSpPr>
        <p:spPr bwMode="auto">
          <a:xfrm>
            <a:off x="534988" y="763588"/>
            <a:ext cx="6700837" cy="3770312"/>
          </a:xfrm>
          <a:prstGeom prst="rect">
            <a:avLst/>
          </a:prstGeom>
          <a:noFill/>
          <a:ln w="9525">
            <a:noFill/>
            <a:round/>
            <a:headEnd/>
            <a:tailEnd/>
          </a:ln>
          <a:effectLst/>
        </p:spPr>
      </p:sp>
      <p:sp>
        <p:nvSpPr>
          <p:cNvPr id="2050" name="Rectangle 2"/>
          <p:cNvSpPr>
            <a:spLocks noGrp="1" noChangeArrowheads="1"/>
          </p:cNvSpPr>
          <p:nvPr>
            <p:ph type="body"/>
          </p:nvPr>
        </p:nvSpPr>
        <p:spPr bwMode="auto">
          <a:xfrm>
            <a:off x="777875" y="4776788"/>
            <a:ext cx="6216650" cy="4524375"/>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p>
            <a:pPr lvl="0"/>
            <a:endParaRPr lang="en-US"/>
          </a:p>
        </p:txBody>
      </p:sp>
      <p:sp>
        <p:nvSpPr>
          <p:cNvPr id="2051" name="Rectangle 3"/>
          <p:cNvSpPr>
            <a:spLocks noGrp="1" noChangeArrowheads="1"/>
          </p:cNvSpPr>
          <p:nvPr>
            <p:ph type="hdr"/>
          </p:nvPr>
        </p:nvSpPr>
        <p:spPr bwMode="auto">
          <a:xfrm>
            <a:off x="0"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nSpc>
                <a:spcPct val="95000"/>
              </a:lnSpc>
              <a:tabLst>
                <a:tab pos="723900" algn="l"/>
                <a:tab pos="1447800" algn="l"/>
                <a:tab pos="2171700" algn="l"/>
                <a:tab pos="2895600" algn="l"/>
              </a:tabLst>
              <a:defRPr sz="1400">
                <a:solidFill>
                  <a:srgbClr val="000000"/>
                </a:solidFill>
                <a:latin typeface="Times New Roman" pitchFamily="16" charset="0"/>
              </a:defRPr>
            </a:lvl1pPr>
          </a:lstStyle>
          <a:p>
            <a:endParaRPr lang="en-US"/>
          </a:p>
        </p:txBody>
      </p:sp>
      <p:sp>
        <p:nvSpPr>
          <p:cNvPr id="2052" name="Rectangle 4"/>
          <p:cNvSpPr>
            <a:spLocks noGrp="1" noChangeArrowheads="1"/>
          </p:cNvSpPr>
          <p:nvPr>
            <p:ph type="dt"/>
          </p:nvPr>
        </p:nvSpPr>
        <p:spPr bwMode="auto">
          <a:xfrm>
            <a:off x="4398963" y="0"/>
            <a:ext cx="3371850" cy="501650"/>
          </a:xfrm>
          <a:prstGeom prst="rect">
            <a:avLst/>
          </a:prstGeom>
          <a:noFill/>
          <a:ln w="9525">
            <a:noFill/>
            <a:round/>
            <a:headEnd/>
            <a:tailEnd/>
          </a:ln>
          <a:effectLst/>
        </p:spPr>
        <p:txBody>
          <a:bodyPr vert="horz" wrap="square" lIns="0" tIns="0" rIns="0" bIns="0" numCol="1" anchor="t" anchorCtr="0" compatLnSpc="1">
            <a:prstTxWarp prst="textNoShape">
              <a:avLst/>
            </a:prstTxWarp>
          </a:bodyPr>
          <a:lstStyle>
            <a:lvl1pPr algn="r">
              <a:lnSpc>
                <a:spcPct val="95000"/>
              </a:lnSpc>
              <a:tabLst>
                <a:tab pos="723900" algn="l"/>
                <a:tab pos="1447800" algn="l"/>
                <a:tab pos="2171700" algn="l"/>
                <a:tab pos="2895600" algn="l"/>
              </a:tabLst>
              <a:defRPr sz="1400">
                <a:solidFill>
                  <a:srgbClr val="000000"/>
                </a:solidFill>
                <a:latin typeface="Times New Roman" pitchFamily="16" charset="0"/>
              </a:defRPr>
            </a:lvl1pPr>
          </a:lstStyle>
          <a:p>
            <a:endParaRPr lang="en-US"/>
          </a:p>
        </p:txBody>
      </p:sp>
      <p:sp>
        <p:nvSpPr>
          <p:cNvPr id="2053" name="Rectangle 5"/>
          <p:cNvSpPr>
            <a:spLocks noGrp="1" noChangeArrowheads="1"/>
          </p:cNvSpPr>
          <p:nvPr>
            <p:ph type="ftr"/>
          </p:nvPr>
        </p:nvSpPr>
        <p:spPr bwMode="auto">
          <a:xfrm>
            <a:off x="0"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nSpc>
                <a:spcPct val="95000"/>
              </a:lnSpc>
              <a:tabLst>
                <a:tab pos="723900" algn="l"/>
                <a:tab pos="1447800" algn="l"/>
                <a:tab pos="2171700" algn="l"/>
                <a:tab pos="2895600" algn="l"/>
              </a:tabLst>
              <a:defRPr sz="1400">
                <a:solidFill>
                  <a:srgbClr val="000000"/>
                </a:solidFill>
                <a:latin typeface="Times New Roman" pitchFamily="16" charset="0"/>
              </a:defRPr>
            </a:lvl1pPr>
          </a:lstStyle>
          <a:p>
            <a:endParaRPr lang="en-US"/>
          </a:p>
        </p:txBody>
      </p:sp>
      <p:sp>
        <p:nvSpPr>
          <p:cNvPr id="2054" name="Rectangle 6"/>
          <p:cNvSpPr>
            <a:spLocks noGrp="1" noChangeArrowheads="1"/>
          </p:cNvSpPr>
          <p:nvPr>
            <p:ph type="sldNum"/>
          </p:nvPr>
        </p:nvSpPr>
        <p:spPr bwMode="auto">
          <a:xfrm>
            <a:off x="4398963" y="9555163"/>
            <a:ext cx="3371850" cy="501650"/>
          </a:xfrm>
          <a:prstGeom prst="rect">
            <a:avLst/>
          </a:prstGeom>
          <a:noFill/>
          <a:ln w="9525">
            <a:noFill/>
            <a:round/>
            <a:headEnd/>
            <a:tailEnd/>
          </a:ln>
          <a:effectLst/>
        </p:spPr>
        <p:txBody>
          <a:bodyPr vert="horz" wrap="square" lIns="0" tIns="0" rIns="0" bIns="0" numCol="1" anchor="b" anchorCtr="0" compatLnSpc="1">
            <a:prstTxWarp prst="textNoShape">
              <a:avLst/>
            </a:prstTxWarp>
          </a:bodyPr>
          <a:lstStyle>
            <a:lvl1pPr algn="r">
              <a:lnSpc>
                <a:spcPct val="95000"/>
              </a:lnSpc>
              <a:tabLst>
                <a:tab pos="723900" algn="l"/>
                <a:tab pos="1447800" algn="l"/>
                <a:tab pos="2171700" algn="l"/>
                <a:tab pos="2895600" algn="l"/>
              </a:tabLst>
              <a:defRPr sz="1400">
                <a:solidFill>
                  <a:srgbClr val="000000"/>
                </a:solidFill>
                <a:latin typeface="Times New Roman" pitchFamily="16" charset="0"/>
              </a:defRPr>
            </a:lvl1pPr>
          </a:lstStyle>
          <a:p>
            <a:fld id="{CEECB734-5BA5-4DC8-AA53-F99A3D77BF9F}" type="slidenum">
              <a:rPr lang="en-US"/>
              <a:pPr/>
              <a:t>‹#›</a:t>
            </a:fld>
            <a:endParaRPr lang="en-US"/>
          </a:p>
        </p:txBody>
      </p:sp>
    </p:spTree>
    <p:extLst>
      <p:ext uri="{BB962C8B-B14F-4D97-AF65-F5344CB8AC3E}">
        <p14:creationId xmlns:p14="http://schemas.microsoft.com/office/powerpoint/2010/main" val="461524348"/>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itchFamily="16" charset="0"/>
      <a:defRPr sz="1200" kern="1200">
        <a:solidFill>
          <a:srgbClr val="000000"/>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F7210F4-537A-F34A-B093-B084FB836AE1}" type="slidenum">
              <a:rPr lang="en-US" smtClean="0"/>
              <a:pPr/>
              <a:t>1</a:t>
            </a:fld>
            <a:endParaRPr lang="en-US"/>
          </a:p>
        </p:txBody>
      </p:sp>
    </p:spTree>
    <p:extLst>
      <p:ext uri="{BB962C8B-B14F-4D97-AF65-F5344CB8AC3E}">
        <p14:creationId xmlns:p14="http://schemas.microsoft.com/office/powerpoint/2010/main" val="1334470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13</a:t>
            </a:fld>
            <a:endParaRPr lang="en-US"/>
          </a:p>
        </p:txBody>
      </p:sp>
    </p:spTree>
    <p:extLst>
      <p:ext uri="{BB962C8B-B14F-4D97-AF65-F5344CB8AC3E}">
        <p14:creationId xmlns:p14="http://schemas.microsoft.com/office/powerpoint/2010/main" val="1481350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14</a:t>
            </a:fld>
            <a:endParaRPr lang="en-US"/>
          </a:p>
        </p:txBody>
      </p:sp>
    </p:spTree>
    <p:extLst>
      <p:ext uri="{BB962C8B-B14F-4D97-AF65-F5344CB8AC3E}">
        <p14:creationId xmlns:p14="http://schemas.microsoft.com/office/powerpoint/2010/main" val="1305010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15</a:t>
            </a:fld>
            <a:endParaRPr lang="en-US"/>
          </a:p>
        </p:txBody>
      </p:sp>
    </p:spTree>
    <p:extLst>
      <p:ext uri="{BB962C8B-B14F-4D97-AF65-F5344CB8AC3E}">
        <p14:creationId xmlns:p14="http://schemas.microsoft.com/office/powerpoint/2010/main" val="325510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16</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739449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17</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strike="sngStrike" dirty="0">
              <a:latin typeface="Times New Roman"/>
              <a:cs typeface="Times New Roman"/>
            </a:endParaRPr>
          </a:p>
        </p:txBody>
      </p:sp>
    </p:spTree>
    <p:extLst>
      <p:ext uri="{BB962C8B-B14F-4D97-AF65-F5344CB8AC3E}">
        <p14:creationId xmlns:p14="http://schemas.microsoft.com/office/powerpoint/2010/main" val="1229946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18</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4069414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19</a:t>
            </a:fld>
            <a:endParaRPr lang="en-US"/>
          </a:p>
        </p:txBody>
      </p:sp>
    </p:spTree>
    <p:extLst>
      <p:ext uri="{BB962C8B-B14F-4D97-AF65-F5344CB8AC3E}">
        <p14:creationId xmlns:p14="http://schemas.microsoft.com/office/powerpoint/2010/main" val="1889534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20</a:t>
            </a:fld>
            <a:endParaRPr lang="en-US"/>
          </a:p>
        </p:txBody>
      </p:sp>
    </p:spTree>
    <p:extLst>
      <p:ext uri="{BB962C8B-B14F-4D97-AF65-F5344CB8AC3E}">
        <p14:creationId xmlns:p14="http://schemas.microsoft.com/office/powerpoint/2010/main" val="500987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a:cs typeface="Times New Roman"/>
            </a:endParaRPr>
          </a:p>
        </p:txBody>
      </p:sp>
      <p:sp>
        <p:nvSpPr>
          <p:cNvPr id="4" name="Slide Number Placeholder 3"/>
          <p:cNvSpPr>
            <a:spLocks noGrp="1"/>
          </p:cNvSpPr>
          <p:nvPr>
            <p:ph type="sldNum"/>
          </p:nvPr>
        </p:nvSpPr>
        <p:spPr/>
        <p:txBody>
          <a:bodyPr/>
          <a:lstStyle/>
          <a:p>
            <a:fld id="{CEECB734-5BA5-4DC8-AA53-F99A3D77BF9F}" type="slidenum">
              <a:rPr lang="en-US" smtClean="0"/>
              <a:pPr/>
              <a:t>21</a:t>
            </a:fld>
            <a:endParaRPr lang="en-US"/>
          </a:p>
        </p:txBody>
      </p:sp>
    </p:spTree>
    <p:extLst>
      <p:ext uri="{BB962C8B-B14F-4D97-AF65-F5344CB8AC3E}">
        <p14:creationId xmlns:p14="http://schemas.microsoft.com/office/powerpoint/2010/main" val="2051710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sngStrike" dirty="0">
              <a:latin typeface="Times New Roman"/>
              <a:cs typeface="Times New Roman"/>
            </a:endParaRPr>
          </a:p>
        </p:txBody>
      </p:sp>
      <p:sp>
        <p:nvSpPr>
          <p:cNvPr id="4" name="Slide Number Placeholder 3"/>
          <p:cNvSpPr>
            <a:spLocks noGrp="1"/>
          </p:cNvSpPr>
          <p:nvPr>
            <p:ph type="sldNum"/>
          </p:nvPr>
        </p:nvSpPr>
        <p:spPr/>
        <p:txBody>
          <a:bodyPr/>
          <a:lstStyle/>
          <a:p>
            <a:fld id="{CEECB734-5BA5-4DC8-AA53-F99A3D77BF9F}" type="slidenum">
              <a:rPr lang="en-US" smtClean="0"/>
              <a:pPr/>
              <a:t>22</a:t>
            </a:fld>
            <a:endParaRPr lang="en-US"/>
          </a:p>
        </p:txBody>
      </p:sp>
    </p:spTree>
    <p:extLst>
      <p:ext uri="{BB962C8B-B14F-4D97-AF65-F5344CB8AC3E}">
        <p14:creationId xmlns:p14="http://schemas.microsoft.com/office/powerpoint/2010/main" val="4209133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2</a:t>
            </a:fld>
            <a:endParaRPr lang="en-US"/>
          </a:p>
        </p:txBody>
      </p:sp>
    </p:spTree>
    <p:extLst>
      <p:ext uri="{BB962C8B-B14F-4D97-AF65-F5344CB8AC3E}">
        <p14:creationId xmlns:p14="http://schemas.microsoft.com/office/powerpoint/2010/main" val="4133063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23</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r>
              <a:rPr lang="en-US" dirty="0">
                <a:latin typeface="Times New Roman"/>
                <a:cs typeface="Times New Roman"/>
              </a:rPr>
              <a:t>If </a:t>
            </a:r>
            <a:r>
              <a:rPr lang="en-US" dirty="0" err="1">
                <a:latin typeface="Times New Roman"/>
                <a:cs typeface="Times New Roman"/>
              </a:rPr>
              <a:t>projAccessFilter</a:t>
            </a:r>
            <a:r>
              <a:rPr lang="en-US" dirty="0">
                <a:latin typeface="Times New Roman"/>
                <a:cs typeface="Times New Roman"/>
              </a:rPr>
              <a:t> incorrect then you could have. problems during the Haystack exercises in Module 3</a:t>
            </a:r>
          </a:p>
        </p:txBody>
      </p:sp>
    </p:spTree>
    <p:extLst>
      <p:ext uri="{BB962C8B-B14F-4D97-AF65-F5344CB8AC3E}">
        <p14:creationId xmlns:p14="http://schemas.microsoft.com/office/powerpoint/2010/main" val="3386386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sngStrike" dirty="0">
              <a:latin typeface="Times New Roman"/>
              <a:cs typeface="Times New Roman"/>
            </a:endParaRPr>
          </a:p>
        </p:txBody>
      </p:sp>
      <p:sp>
        <p:nvSpPr>
          <p:cNvPr id="4" name="Slide Number Placeholder 3"/>
          <p:cNvSpPr>
            <a:spLocks noGrp="1"/>
          </p:cNvSpPr>
          <p:nvPr>
            <p:ph type="sldNum"/>
          </p:nvPr>
        </p:nvSpPr>
        <p:spPr/>
        <p:txBody>
          <a:bodyPr/>
          <a:lstStyle/>
          <a:p>
            <a:fld id="{CEECB734-5BA5-4DC8-AA53-F99A3D77BF9F}" type="slidenum">
              <a:rPr lang="en-US" smtClean="0"/>
              <a:pPr/>
              <a:t>24</a:t>
            </a:fld>
            <a:endParaRPr lang="en-US"/>
          </a:p>
        </p:txBody>
      </p:sp>
    </p:spTree>
    <p:extLst>
      <p:ext uri="{BB962C8B-B14F-4D97-AF65-F5344CB8AC3E}">
        <p14:creationId xmlns:p14="http://schemas.microsoft.com/office/powerpoint/2010/main" val="2813956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25</a:t>
            </a:fld>
            <a:endParaRPr lang="en-US"/>
          </a:p>
        </p:txBody>
      </p:sp>
    </p:spTree>
    <p:extLst>
      <p:ext uri="{BB962C8B-B14F-4D97-AF65-F5344CB8AC3E}">
        <p14:creationId xmlns:p14="http://schemas.microsoft.com/office/powerpoint/2010/main" val="2806181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Times New Roman"/>
            </a:endParaRPr>
          </a:p>
        </p:txBody>
      </p:sp>
      <p:sp>
        <p:nvSpPr>
          <p:cNvPr id="4" name="Slide Number Placeholder 3"/>
          <p:cNvSpPr>
            <a:spLocks noGrp="1"/>
          </p:cNvSpPr>
          <p:nvPr>
            <p:ph type="sldNum"/>
          </p:nvPr>
        </p:nvSpPr>
        <p:spPr/>
        <p:txBody>
          <a:bodyPr/>
          <a:lstStyle/>
          <a:p>
            <a:fld id="{CEECB734-5BA5-4DC8-AA53-F99A3D77BF9F}" type="slidenum">
              <a:rPr lang="en-US" smtClean="0"/>
              <a:pPr/>
              <a:t>26</a:t>
            </a:fld>
            <a:endParaRPr lang="en-US"/>
          </a:p>
        </p:txBody>
      </p:sp>
    </p:spTree>
    <p:extLst>
      <p:ext uri="{BB962C8B-B14F-4D97-AF65-F5344CB8AC3E}">
        <p14:creationId xmlns:p14="http://schemas.microsoft.com/office/powerpoint/2010/main" val="1982402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a:cs typeface="Times New Roman"/>
            </a:endParaRPr>
          </a:p>
        </p:txBody>
      </p:sp>
      <p:sp>
        <p:nvSpPr>
          <p:cNvPr id="4" name="Slide Number Placeholder 3"/>
          <p:cNvSpPr>
            <a:spLocks noGrp="1"/>
          </p:cNvSpPr>
          <p:nvPr>
            <p:ph type="sldNum"/>
          </p:nvPr>
        </p:nvSpPr>
        <p:spPr/>
        <p:txBody>
          <a:bodyPr/>
          <a:lstStyle/>
          <a:p>
            <a:fld id="{CEECB734-5BA5-4DC8-AA53-F99A3D77BF9F}" type="slidenum">
              <a:rPr lang="en-US" smtClean="0"/>
              <a:pPr/>
              <a:t>27</a:t>
            </a:fld>
            <a:endParaRPr lang="en-US"/>
          </a:p>
        </p:txBody>
      </p:sp>
    </p:spTree>
    <p:extLst>
      <p:ext uri="{BB962C8B-B14F-4D97-AF65-F5344CB8AC3E}">
        <p14:creationId xmlns:p14="http://schemas.microsoft.com/office/powerpoint/2010/main" val="2641735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28</a:t>
            </a:fld>
            <a:endParaRPr lang="en-US"/>
          </a:p>
        </p:txBody>
      </p:sp>
    </p:spTree>
    <p:extLst>
      <p:ext uri="{BB962C8B-B14F-4D97-AF65-F5344CB8AC3E}">
        <p14:creationId xmlns:p14="http://schemas.microsoft.com/office/powerpoint/2010/main" val="2496605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29</a:t>
            </a:fld>
            <a:endParaRPr lang="en-US"/>
          </a:p>
        </p:txBody>
      </p:sp>
    </p:spTree>
    <p:extLst>
      <p:ext uri="{BB962C8B-B14F-4D97-AF65-F5344CB8AC3E}">
        <p14:creationId xmlns:p14="http://schemas.microsoft.com/office/powerpoint/2010/main" val="4009905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a:cs typeface="Times New Roman"/>
            </a:endParaRPr>
          </a:p>
        </p:txBody>
      </p:sp>
      <p:sp>
        <p:nvSpPr>
          <p:cNvPr id="4" name="Slide Number Placeholder 3"/>
          <p:cNvSpPr>
            <a:spLocks noGrp="1"/>
          </p:cNvSpPr>
          <p:nvPr>
            <p:ph type="sldNum"/>
          </p:nvPr>
        </p:nvSpPr>
        <p:spPr/>
        <p:txBody>
          <a:bodyPr/>
          <a:lstStyle/>
          <a:p>
            <a:fld id="{CEECB734-5BA5-4DC8-AA53-F99A3D77BF9F}" type="slidenum">
              <a:rPr lang="en-US" smtClean="0"/>
              <a:pPr/>
              <a:t>30</a:t>
            </a:fld>
            <a:endParaRPr lang="en-US"/>
          </a:p>
        </p:txBody>
      </p:sp>
    </p:spTree>
    <p:extLst>
      <p:ext uri="{BB962C8B-B14F-4D97-AF65-F5344CB8AC3E}">
        <p14:creationId xmlns:p14="http://schemas.microsoft.com/office/powerpoint/2010/main" val="2354336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Times New Roman"/>
            </a:endParaRPr>
          </a:p>
        </p:txBody>
      </p:sp>
      <p:sp>
        <p:nvSpPr>
          <p:cNvPr id="4" name="Slide Number Placeholder 3"/>
          <p:cNvSpPr>
            <a:spLocks noGrp="1"/>
          </p:cNvSpPr>
          <p:nvPr>
            <p:ph type="sldNum"/>
          </p:nvPr>
        </p:nvSpPr>
        <p:spPr/>
        <p:txBody>
          <a:bodyPr/>
          <a:lstStyle/>
          <a:p>
            <a:fld id="{CEECB734-5BA5-4DC8-AA53-F99A3D77BF9F}" type="slidenum">
              <a:rPr lang="en-US" smtClean="0"/>
              <a:pPr/>
              <a:t>31</a:t>
            </a:fld>
            <a:endParaRPr lang="en-US"/>
          </a:p>
        </p:txBody>
      </p:sp>
    </p:spTree>
    <p:extLst>
      <p:ext uri="{BB962C8B-B14F-4D97-AF65-F5344CB8AC3E}">
        <p14:creationId xmlns:p14="http://schemas.microsoft.com/office/powerpoint/2010/main" val="326818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32</a:t>
            </a:fld>
            <a:endParaRPr lang="en-US"/>
          </a:p>
        </p:txBody>
      </p:sp>
    </p:spTree>
    <p:extLst>
      <p:ext uri="{BB962C8B-B14F-4D97-AF65-F5344CB8AC3E}">
        <p14:creationId xmlns:p14="http://schemas.microsoft.com/office/powerpoint/2010/main" val="1234882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3</a:t>
            </a:fld>
            <a:endParaRPr lang="en-US"/>
          </a:p>
        </p:txBody>
      </p:sp>
    </p:spTree>
    <p:extLst>
      <p:ext uri="{BB962C8B-B14F-4D97-AF65-F5344CB8AC3E}">
        <p14:creationId xmlns:p14="http://schemas.microsoft.com/office/powerpoint/2010/main" val="41507544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33</a:t>
            </a:fld>
            <a:endParaRPr lang="en-US"/>
          </a:p>
        </p:txBody>
      </p:sp>
    </p:spTree>
    <p:extLst>
      <p:ext uri="{BB962C8B-B14F-4D97-AF65-F5344CB8AC3E}">
        <p14:creationId xmlns:p14="http://schemas.microsoft.com/office/powerpoint/2010/main" val="12968548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Times New Roman"/>
            </a:endParaRPr>
          </a:p>
        </p:txBody>
      </p:sp>
      <p:sp>
        <p:nvSpPr>
          <p:cNvPr id="4" name="Slide Number Placeholder 3"/>
          <p:cNvSpPr>
            <a:spLocks noGrp="1"/>
          </p:cNvSpPr>
          <p:nvPr>
            <p:ph type="sldNum"/>
          </p:nvPr>
        </p:nvSpPr>
        <p:spPr/>
        <p:txBody>
          <a:bodyPr/>
          <a:lstStyle/>
          <a:p>
            <a:fld id="{CEECB734-5BA5-4DC8-AA53-F99A3D77BF9F}" type="slidenum">
              <a:rPr lang="en-US" smtClean="0"/>
              <a:pPr/>
              <a:t>34</a:t>
            </a:fld>
            <a:endParaRPr lang="en-US"/>
          </a:p>
        </p:txBody>
      </p:sp>
    </p:spTree>
    <p:extLst>
      <p:ext uri="{BB962C8B-B14F-4D97-AF65-F5344CB8AC3E}">
        <p14:creationId xmlns:p14="http://schemas.microsoft.com/office/powerpoint/2010/main" val="1776680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35</a:t>
            </a:fld>
            <a:endParaRPr lang="en-US"/>
          </a:p>
        </p:txBody>
      </p:sp>
    </p:spTree>
    <p:extLst>
      <p:ext uri="{BB962C8B-B14F-4D97-AF65-F5344CB8AC3E}">
        <p14:creationId xmlns:p14="http://schemas.microsoft.com/office/powerpoint/2010/main" val="2340809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36</a:t>
            </a:fld>
            <a:endParaRPr lang="en-US"/>
          </a:p>
        </p:txBody>
      </p:sp>
    </p:spTree>
    <p:extLst>
      <p:ext uri="{BB962C8B-B14F-4D97-AF65-F5344CB8AC3E}">
        <p14:creationId xmlns:p14="http://schemas.microsoft.com/office/powerpoint/2010/main" val="3958448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37</a:t>
            </a:fld>
            <a:endParaRPr lang="en-US"/>
          </a:p>
        </p:txBody>
      </p:sp>
    </p:spTree>
    <p:extLst>
      <p:ext uri="{BB962C8B-B14F-4D97-AF65-F5344CB8AC3E}">
        <p14:creationId xmlns:p14="http://schemas.microsoft.com/office/powerpoint/2010/main" val="40520138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Times New Roman"/>
            </a:endParaRPr>
          </a:p>
        </p:txBody>
      </p:sp>
      <p:sp>
        <p:nvSpPr>
          <p:cNvPr id="4" name="Slide Number Placeholder 3"/>
          <p:cNvSpPr>
            <a:spLocks noGrp="1"/>
          </p:cNvSpPr>
          <p:nvPr>
            <p:ph type="sldNum"/>
          </p:nvPr>
        </p:nvSpPr>
        <p:spPr/>
        <p:txBody>
          <a:bodyPr/>
          <a:lstStyle/>
          <a:p>
            <a:fld id="{CEECB734-5BA5-4DC8-AA53-F99A3D77BF9F}" type="slidenum">
              <a:rPr lang="en-US" smtClean="0"/>
              <a:pPr/>
              <a:t>38</a:t>
            </a:fld>
            <a:endParaRPr lang="en-US"/>
          </a:p>
        </p:txBody>
      </p:sp>
    </p:spTree>
    <p:extLst>
      <p:ext uri="{BB962C8B-B14F-4D97-AF65-F5344CB8AC3E}">
        <p14:creationId xmlns:p14="http://schemas.microsoft.com/office/powerpoint/2010/main" val="28301796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39</a:t>
            </a:fld>
            <a:endParaRPr lang="en-US"/>
          </a:p>
        </p:txBody>
      </p:sp>
    </p:spTree>
    <p:extLst>
      <p:ext uri="{BB962C8B-B14F-4D97-AF65-F5344CB8AC3E}">
        <p14:creationId xmlns:p14="http://schemas.microsoft.com/office/powerpoint/2010/main" val="36948341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40</a:t>
            </a:fld>
            <a:endParaRPr lang="en-US"/>
          </a:p>
        </p:txBody>
      </p:sp>
    </p:spTree>
    <p:extLst>
      <p:ext uri="{BB962C8B-B14F-4D97-AF65-F5344CB8AC3E}">
        <p14:creationId xmlns:p14="http://schemas.microsoft.com/office/powerpoint/2010/main" val="18412266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41</a:t>
            </a:fld>
            <a:endParaRPr lang="en-US"/>
          </a:p>
        </p:txBody>
      </p:sp>
    </p:spTree>
    <p:extLst>
      <p:ext uri="{BB962C8B-B14F-4D97-AF65-F5344CB8AC3E}">
        <p14:creationId xmlns:p14="http://schemas.microsoft.com/office/powerpoint/2010/main" val="201241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42</a:t>
            </a:fld>
            <a:endParaRPr lang="en-US"/>
          </a:p>
        </p:txBody>
      </p:sp>
    </p:spTree>
    <p:extLst>
      <p:ext uri="{BB962C8B-B14F-4D97-AF65-F5344CB8AC3E}">
        <p14:creationId xmlns:p14="http://schemas.microsoft.com/office/powerpoint/2010/main" val="1882428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p:nvPr>
        </p:nvSpPr>
        <p:spPr/>
        <p:txBody>
          <a:bodyPr/>
          <a:lstStyle/>
          <a:p>
            <a:fld id="{CEECB734-5BA5-4DC8-AA53-F99A3D77BF9F}" type="slidenum">
              <a:rPr lang="en-US" smtClean="0"/>
              <a:pPr/>
              <a:t>5</a:t>
            </a:fld>
            <a:endParaRPr lang="en-US"/>
          </a:p>
        </p:txBody>
      </p:sp>
    </p:spTree>
    <p:extLst>
      <p:ext uri="{BB962C8B-B14F-4D97-AF65-F5344CB8AC3E}">
        <p14:creationId xmlns:p14="http://schemas.microsoft.com/office/powerpoint/2010/main" val="2300756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44</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38363796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45</a:t>
            </a:fld>
            <a:endParaRPr lang="en-US"/>
          </a:p>
        </p:txBody>
      </p:sp>
    </p:spTree>
    <p:extLst>
      <p:ext uri="{BB962C8B-B14F-4D97-AF65-F5344CB8AC3E}">
        <p14:creationId xmlns:p14="http://schemas.microsoft.com/office/powerpoint/2010/main" val="22538788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46</a:t>
            </a:fld>
            <a:endParaRPr lang="en-US"/>
          </a:p>
        </p:txBody>
      </p:sp>
    </p:spTree>
    <p:extLst>
      <p:ext uri="{BB962C8B-B14F-4D97-AF65-F5344CB8AC3E}">
        <p14:creationId xmlns:p14="http://schemas.microsoft.com/office/powerpoint/2010/main" val="4273404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imes New Roman"/>
              <a:cs typeface="Times New Roman"/>
            </a:endParaRPr>
          </a:p>
        </p:txBody>
      </p:sp>
      <p:sp>
        <p:nvSpPr>
          <p:cNvPr id="4" name="Slide Number Placeholder 3"/>
          <p:cNvSpPr>
            <a:spLocks noGrp="1"/>
          </p:cNvSpPr>
          <p:nvPr>
            <p:ph type="sldNum"/>
          </p:nvPr>
        </p:nvSpPr>
        <p:spPr/>
        <p:txBody>
          <a:bodyPr/>
          <a:lstStyle/>
          <a:p>
            <a:fld id="{CEECB734-5BA5-4DC8-AA53-F99A3D77BF9F}" type="slidenum">
              <a:rPr lang="en-US" smtClean="0"/>
              <a:pPr/>
              <a:t>47</a:t>
            </a:fld>
            <a:endParaRPr lang="en-US"/>
          </a:p>
        </p:txBody>
      </p:sp>
    </p:spTree>
    <p:extLst>
      <p:ext uri="{BB962C8B-B14F-4D97-AF65-F5344CB8AC3E}">
        <p14:creationId xmlns:p14="http://schemas.microsoft.com/office/powerpoint/2010/main" val="20851311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50</a:t>
            </a:fld>
            <a:endParaRPr lang="en-US"/>
          </a:p>
        </p:txBody>
      </p:sp>
    </p:spTree>
    <p:extLst>
      <p:ext uri="{BB962C8B-B14F-4D97-AF65-F5344CB8AC3E}">
        <p14:creationId xmlns:p14="http://schemas.microsoft.com/office/powerpoint/2010/main" val="19214574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CEECB734-5BA5-4DC8-AA53-F99A3D77BF9F}" type="slidenum">
              <a:rPr lang="en-US" smtClean="0"/>
              <a:pPr/>
              <a:t>52</a:t>
            </a:fld>
            <a:endParaRPr lang="en-US"/>
          </a:p>
        </p:txBody>
      </p:sp>
    </p:spTree>
    <p:extLst>
      <p:ext uri="{BB962C8B-B14F-4D97-AF65-F5344CB8AC3E}">
        <p14:creationId xmlns:p14="http://schemas.microsoft.com/office/powerpoint/2010/main" val="808149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53</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9"/>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25743048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54</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9"/>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22345241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55</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9"/>
            <a:ext cx="6218238" cy="4435475"/>
          </a:xfrm>
          <a:prstGeom prst="rect">
            <a:avLst/>
          </a:prstGeom>
          <a:noFill/>
          <a:ln>
            <a:round/>
            <a:headEnd/>
            <a:tailEnd/>
          </a:ln>
        </p:spPr>
        <p:txBody>
          <a:bodyPr wrap="none" anchor="ctr"/>
          <a:lstStyle/>
          <a:p>
            <a:endParaRPr lang="en-US" dirty="0">
              <a:cs typeface="Times New Roman"/>
            </a:endParaRPr>
          </a:p>
        </p:txBody>
      </p:sp>
    </p:spTree>
    <p:extLst>
      <p:ext uri="{BB962C8B-B14F-4D97-AF65-F5344CB8AC3E}">
        <p14:creationId xmlns:p14="http://schemas.microsoft.com/office/powerpoint/2010/main" val="25348537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56</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9"/>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147869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6</a:t>
            </a:fld>
            <a:endParaRPr lang="en-US"/>
          </a:p>
        </p:txBody>
      </p:sp>
    </p:spTree>
    <p:extLst>
      <p:ext uri="{BB962C8B-B14F-4D97-AF65-F5344CB8AC3E}">
        <p14:creationId xmlns:p14="http://schemas.microsoft.com/office/powerpoint/2010/main" val="899718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57</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9"/>
            <a:ext cx="6218238" cy="4435475"/>
          </a:xfrm>
          <a:prstGeom prst="rect">
            <a:avLst/>
          </a:prstGeom>
          <a:noFill/>
          <a:ln>
            <a:round/>
            <a:headEnd/>
            <a:tailEnd/>
          </a:ln>
        </p:spPr>
        <p:txBody>
          <a:bodyPr wrap="none" anchor="ctr"/>
          <a:lstStyle/>
          <a:p>
            <a:endParaRPr lang="en-US" strike="sngStrike" dirty="0">
              <a:latin typeface="Times New Roman"/>
              <a:cs typeface="Times New Roman"/>
            </a:endParaRPr>
          </a:p>
        </p:txBody>
      </p:sp>
    </p:spTree>
    <p:extLst>
      <p:ext uri="{BB962C8B-B14F-4D97-AF65-F5344CB8AC3E}">
        <p14:creationId xmlns:p14="http://schemas.microsoft.com/office/powerpoint/2010/main" val="2111919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Times New Roman"/>
            </a:endParaRPr>
          </a:p>
        </p:txBody>
      </p:sp>
      <p:sp>
        <p:nvSpPr>
          <p:cNvPr id="4" name="Slide Number Placeholder 3"/>
          <p:cNvSpPr>
            <a:spLocks noGrp="1"/>
          </p:cNvSpPr>
          <p:nvPr>
            <p:ph type="sldNum"/>
          </p:nvPr>
        </p:nvSpPr>
        <p:spPr/>
        <p:txBody>
          <a:bodyPr/>
          <a:lstStyle/>
          <a:p>
            <a:fld id="{CEECB734-5BA5-4DC8-AA53-F99A3D77BF9F}" type="slidenum">
              <a:rPr lang="en-US" smtClean="0"/>
              <a:pPr/>
              <a:t>59</a:t>
            </a:fld>
            <a:endParaRPr lang="en-US"/>
          </a:p>
        </p:txBody>
      </p:sp>
    </p:spTree>
    <p:extLst>
      <p:ext uri="{BB962C8B-B14F-4D97-AF65-F5344CB8AC3E}">
        <p14:creationId xmlns:p14="http://schemas.microsoft.com/office/powerpoint/2010/main" val="1796244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60</a:t>
            </a:fld>
            <a:endParaRPr lang="en-US"/>
          </a:p>
        </p:txBody>
      </p:sp>
    </p:spTree>
    <p:extLst>
      <p:ext uri="{BB962C8B-B14F-4D97-AF65-F5344CB8AC3E}">
        <p14:creationId xmlns:p14="http://schemas.microsoft.com/office/powerpoint/2010/main" val="39345877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61</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9"/>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19827401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CEECB734-5BA5-4DC8-AA53-F99A3D77BF9F}" type="slidenum">
              <a:rPr lang="en-US" smtClean="0"/>
              <a:pPr/>
              <a:t>63</a:t>
            </a:fld>
            <a:endParaRPr lang="en-US"/>
          </a:p>
        </p:txBody>
      </p:sp>
    </p:spTree>
    <p:extLst>
      <p:ext uri="{BB962C8B-B14F-4D97-AF65-F5344CB8AC3E}">
        <p14:creationId xmlns:p14="http://schemas.microsoft.com/office/powerpoint/2010/main" val="33697004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idx="10"/>
          </p:nvPr>
        </p:nvSpPr>
        <p:spPr/>
        <p:txBody>
          <a:bodyPr/>
          <a:lstStyle/>
          <a:p>
            <a:fld id="{CEECB734-5BA5-4DC8-AA53-F99A3D77BF9F}" type="slidenum">
              <a:rPr lang="en-US" smtClean="0"/>
              <a:pPr/>
              <a:t>64</a:t>
            </a:fld>
            <a:endParaRPr lang="en-US"/>
          </a:p>
        </p:txBody>
      </p:sp>
    </p:spTree>
    <p:extLst>
      <p:ext uri="{BB962C8B-B14F-4D97-AF65-F5344CB8AC3E}">
        <p14:creationId xmlns:p14="http://schemas.microsoft.com/office/powerpoint/2010/main" val="4450346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65</a:t>
            </a:fld>
            <a:endParaRPr lang="en-US"/>
          </a:p>
        </p:txBody>
      </p:sp>
    </p:spTree>
    <p:extLst>
      <p:ext uri="{BB962C8B-B14F-4D97-AF65-F5344CB8AC3E}">
        <p14:creationId xmlns:p14="http://schemas.microsoft.com/office/powerpoint/2010/main" val="5619617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67</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1884356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68</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36871057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69</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3381925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8</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29033809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70</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28120103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71</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23722178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72</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17947689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73</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2704305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75</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13237009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F7210F4-537A-F34A-B093-B084FB836AE1}" type="slidenum">
              <a:rPr lang="en-US" smtClean="0"/>
              <a:pPr/>
              <a:t>76</a:t>
            </a:fld>
            <a:endParaRPr lang="en-US"/>
          </a:p>
        </p:txBody>
      </p:sp>
    </p:spTree>
    <p:extLst>
      <p:ext uri="{BB962C8B-B14F-4D97-AF65-F5344CB8AC3E}">
        <p14:creationId xmlns:p14="http://schemas.microsoft.com/office/powerpoint/2010/main" val="32223845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trike="sngStrike" dirty="0">
              <a:latin typeface="Times New Roman"/>
              <a:cs typeface="Times New Roman"/>
            </a:endParaRPr>
          </a:p>
        </p:txBody>
      </p:sp>
      <p:sp>
        <p:nvSpPr>
          <p:cNvPr id="4" name="Slide Number Placeholder 3"/>
          <p:cNvSpPr>
            <a:spLocks noGrp="1"/>
          </p:cNvSpPr>
          <p:nvPr>
            <p:ph type="sldNum"/>
          </p:nvPr>
        </p:nvSpPr>
        <p:spPr/>
        <p:txBody>
          <a:bodyPr/>
          <a:lstStyle/>
          <a:p>
            <a:fld id="{CEECB734-5BA5-4DC8-AA53-F99A3D77BF9F}" type="slidenum">
              <a:rPr lang="en-US" smtClean="0"/>
              <a:pPr/>
              <a:t>77</a:t>
            </a:fld>
            <a:endParaRPr lang="en-US"/>
          </a:p>
        </p:txBody>
      </p:sp>
    </p:spTree>
    <p:extLst>
      <p:ext uri="{BB962C8B-B14F-4D97-AF65-F5344CB8AC3E}">
        <p14:creationId xmlns:p14="http://schemas.microsoft.com/office/powerpoint/2010/main" val="34546771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210F4-537A-F34A-B093-B084FB836AE1}" type="slidenum">
              <a:rPr lang="en-US" smtClean="0"/>
              <a:pPr/>
              <a:t>78</a:t>
            </a:fld>
            <a:endParaRPr lang="en-US"/>
          </a:p>
        </p:txBody>
      </p:sp>
    </p:spTree>
    <p:extLst>
      <p:ext uri="{BB962C8B-B14F-4D97-AF65-F5344CB8AC3E}">
        <p14:creationId xmlns:p14="http://schemas.microsoft.com/office/powerpoint/2010/main" val="9700607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210F4-537A-F34A-B093-B084FB836AE1}" type="slidenum">
              <a:rPr lang="en-US" smtClean="0"/>
              <a:pPr/>
              <a:t>79</a:t>
            </a:fld>
            <a:endParaRPr lang="en-US"/>
          </a:p>
        </p:txBody>
      </p:sp>
    </p:spTree>
    <p:extLst>
      <p:ext uri="{BB962C8B-B14F-4D97-AF65-F5344CB8AC3E}">
        <p14:creationId xmlns:p14="http://schemas.microsoft.com/office/powerpoint/2010/main" val="17160387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210F4-537A-F34A-B093-B084FB836AE1}" type="slidenum">
              <a:rPr lang="en-US" smtClean="0"/>
              <a:pPr/>
              <a:t>80</a:t>
            </a:fld>
            <a:endParaRPr lang="en-US"/>
          </a:p>
        </p:txBody>
      </p:sp>
    </p:spTree>
    <p:extLst>
      <p:ext uri="{BB962C8B-B14F-4D97-AF65-F5344CB8AC3E}">
        <p14:creationId xmlns:p14="http://schemas.microsoft.com/office/powerpoint/2010/main" val="1043602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10</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19578588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81</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strike="sngStrike" dirty="0">
              <a:latin typeface="Times New Roman"/>
              <a:cs typeface="Times New Roman"/>
            </a:endParaRPr>
          </a:p>
        </p:txBody>
      </p:sp>
    </p:spTree>
    <p:extLst>
      <p:ext uri="{BB962C8B-B14F-4D97-AF65-F5344CB8AC3E}">
        <p14:creationId xmlns:p14="http://schemas.microsoft.com/office/powerpoint/2010/main" val="25206381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82</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41504685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83</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17158730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84</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15993277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7210F4-537A-F34A-B093-B084FB836AE1}" type="slidenum">
              <a:rPr lang="en-US" smtClean="0"/>
              <a:pPr/>
              <a:t>85</a:t>
            </a:fld>
            <a:endParaRPr lang="en-US"/>
          </a:p>
        </p:txBody>
      </p:sp>
    </p:spTree>
    <p:extLst>
      <p:ext uri="{BB962C8B-B14F-4D97-AF65-F5344CB8AC3E}">
        <p14:creationId xmlns:p14="http://schemas.microsoft.com/office/powerpoint/2010/main" val="28345090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86</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strike="sngStrike" dirty="0">
              <a:latin typeface="Times New Roman"/>
              <a:cs typeface="Times New Roman"/>
            </a:endParaRPr>
          </a:p>
        </p:txBody>
      </p:sp>
    </p:spTree>
    <p:extLst>
      <p:ext uri="{BB962C8B-B14F-4D97-AF65-F5344CB8AC3E}">
        <p14:creationId xmlns:p14="http://schemas.microsoft.com/office/powerpoint/2010/main" val="28273912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F7210F4-537A-F34A-B093-B084FB836AE1}" type="slidenum">
              <a:rPr lang="en-US" smtClean="0"/>
              <a:pPr/>
              <a:t>87</a:t>
            </a:fld>
            <a:endParaRPr lang="en-US"/>
          </a:p>
        </p:txBody>
      </p:sp>
    </p:spTree>
    <p:extLst>
      <p:ext uri="{BB962C8B-B14F-4D97-AF65-F5344CB8AC3E}">
        <p14:creationId xmlns:p14="http://schemas.microsoft.com/office/powerpoint/2010/main" val="20840211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89</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9191250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90</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4165581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91</a:t>
            </a:fld>
            <a:endParaRPr lang="en-US"/>
          </a:p>
        </p:txBody>
      </p:sp>
    </p:spTree>
    <p:extLst>
      <p:ext uri="{BB962C8B-B14F-4D97-AF65-F5344CB8AC3E}">
        <p14:creationId xmlns:p14="http://schemas.microsoft.com/office/powerpoint/2010/main" val="1290760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11</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a:p>
        </p:txBody>
      </p:sp>
    </p:spTree>
    <p:extLst>
      <p:ext uri="{BB962C8B-B14F-4D97-AF65-F5344CB8AC3E}">
        <p14:creationId xmlns:p14="http://schemas.microsoft.com/office/powerpoint/2010/main" val="311566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F7210F4-537A-F34A-B093-B084FB836AE1}" type="slidenum">
              <a:rPr lang="en-US" smtClean="0"/>
              <a:pPr/>
              <a:t>92</a:t>
            </a:fld>
            <a:endParaRPr lang="en-US"/>
          </a:p>
        </p:txBody>
      </p:sp>
    </p:spTree>
    <p:extLst>
      <p:ext uri="{BB962C8B-B14F-4D97-AF65-F5344CB8AC3E}">
        <p14:creationId xmlns:p14="http://schemas.microsoft.com/office/powerpoint/2010/main" val="14530370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93</a:t>
            </a:fld>
            <a:endParaRPr lang="en-US"/>
          </a:p>
        </p:txBody>
      </p:sp>
    </p:spTree>
    <p:extLst>
      <p:ext uri="{BB962C8B-B14F-4D97-AF65-F5344CB8AC3E}">
        <p14:creationId xmlns:p14="http://schemas.microsoft.com/office/powerpoint/2010/main" val="7266807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p:nvPr>
        </p:nvSpPr>
        <p:spPr/>
        <p:txBody>
          <a:bodyPr/>
          <a:lstStyle/>
          <a:p>
            <a:fld id="{CEECB734-5BA5-4DC8-AA53-F99A3D77BF9F}" type="slidenum">
              <a:rPr lang="en-US" smtClean="0"/>
              <a:pPr/>
              <a:t>94</a:t>
            </a:fld>
            <a:endParaRPr lang="en-US"/>
          </a:p>
        </p:txBody>
      </p:sp>
    </p:spTree>
    <p:extLst>
      <p:ext uri="{BB962C8B-B14F-4D97-AF65-F5344CB8AC3E}">
        <p14:creationId xmlns:p14="http://schemas.microsoft.com/office/powerpoint/2010/main" val="3300268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E682B58-440A-48FD-B43B-C0F1DB4D4403}" type="slidenum">
              <a:rPr lang="en-US"/>
              <a:pPr/>
              <a:t>12</a:t>
            </a:fld>
            <a:endParaRPr lang="en-US"/>
          </a:p>
        </p:txBody>
      </p:sp>
      <p:sp>
        <p:nvSpPr>
          <p:cNvPr id="4097" name="Rectangle 1"/>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777875" y="4776788"/>
            <a:ext cx="6218238" cy="4435475"/>
          </a:xfrm>
          <a:prstGeom prst="rect">
            <a:avLst/>
          </a:prstGeom>
          <a:noFill/>
          <a:ln>
            <a:round/>
            <a:headEnd/>
            <a:tailEnd/>
          </a:ln>
        </p:spPr>
        <p:txBody>
          <a:bodyPr wrap="none" anchor="ctr"/>
          <a:lstStyle/>
          <a:p>
            <a:endParaRPr lang="en-US" dirty="0"/>
          </a:p>
        </p:txBody>
      </p:sp>
    </p:spTree>
    <p:extLst>
      <p:ext uri="{BB962C8B-B14F-4D97-AF65-F5344CB8AC3E}">
        <p14:creationId xmlns:p14="http://schemas.microsoft.com/office/powerpoint/2010/main" val="88628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Bullet Content">
    <p:spTree>
      <p:nvGrpSpPr>
        <p:cNvPr id="1" name=""/>
        <p:cNvGrpSpPr/>
        <p:nvPr/>
      </p:nvGrpSpPr>
      <p:grpSpPr>
        <a:xfrm>
          <a:off x="0" y="0"/>
          <a:ext cx="0" cy="0"/>
          <a:chOff x="0" y="0"/>
          <a:chExt cx="0" cy="0"/>
        </a:xfrm>
      </p:grpSpPr>
      <p:sp>
        <p:nvSpPr>
          <p:cNvPr id="2" name="Title 1"/>
          <p:cNvSpPr>
            <a:spLocks noGrp="1"/>
          </p:cNvSpPr>
          <p:nvPr>
            <p:ph type="title"/>
          </p:nvPr>
        </p:nvSpPr>
        <p:spPr>
          <a:xfrm>
            <a:off x="670932" y="301626"/>
            <a:ext cx="12091564" cy="658811"/>
          </a:xfrm>
          <a:prstGeom prst="rect">
            <a:avLst/>
          </a:prstGeom>
        </p:spPr>
        <p:txBody>
          <a:bodyPr/>
          <a:lstStyle>
            <a:lvl1pPr algn="l" defTabSz="457200" rtl="0" eaLnBrk="1" fontAlgn="base" hangingPunct="1">
              <a:lnSpc>
                <a:spcPct val="93000"/>
              </a:lnSpc>
              <a:spcBef>
                <a:spcPct val="0"/>
              </a:spcBef>
              <a:spcAft>
                <a:spcPct val="0"/>
              </a:spcAft>
              <a:buClr>
                <a:srgbClr val="000000"/>
              </a:buClr>
              <a:buSzPct val="100000"/>
              <a:buFont typeface="Times New Roman" pitchFamily="16" charset="0"/>
              <a:defRPr lang="en-US" sz="4000" b="1" i="0" baseline="0" dirty="0">
                <a:solidFill>
                  <a:srgbClr val="306091"/>
                </a:solidFill>
                <a:latin typeface="Avenir Book" panose="02000503020000020003" pitchFamily="2" charset="0"/>
                <a:ea typeface="+mj-ea"/>
                <a:cs typeface="+mj-cs"/>
              </a:defRPr>
            </a:lvl1pPr>
          </a:lstStyle>
          <a:p>
            <a:r>
              <a:rPr lang="en-US" dirty="0"/>
              <a:t>Click to edit Master title style</a:t>
            </a:r>
          </a:p>
        </p:txBody>
      </p:sp>
      <p:sp>
        <p:nvSpPr>
          <p:cNvPr id="3" name="Content Placeholder 2"/>
          <p:cNvSpPr>
            <a:spLocks noGrp="1"/>
          </p:cNvSpPr>
          <p:nvPr>
            <p:ph idx="1"/>
          </p:nvPr>
        </p:nvSpPr>
        <p:spPr>
          <a:xfrm>
            <a:off x="670932" y="1341437"/>
            <a:ext cx="12091564" cy="5414965"/>
          </a:xfrm>
          <a:prstGeom prst="rect">
            <a:avLst/>
          </a:prstGeom>
        </p:spPr>
        <p:txBody>
          <a:bodyPr/>
          <a:lstStyle>
            <a:lvl1pPr marL="457200" indent="-457200">
              <a:spcAft>
                <a:spcPts val="600"/>
              </a:spcAft>
              <a:buFont typeface="Arial" panose="020B0604020202020204" pitchFamily="34" charset="0"/>
              <a:buChar char="•"/>
              <a:defRPr sz="2800" baseline="0">
                <a:latin typeface="Avenir Book" panose="02000503020000020003" pitchFamily="2" charset="0"/>
              </a:defRPr>
            </a:lvl1pPr>
            <a:lvl2pPr marL="914400" indent="-457200">
              <a:spcAft>
                <a:spcPts val="400"/>
              </a:spcAft>
              <a:buFont typeface="Arial" panose="020B0604020202020204" pitchFamily="34" charset="0"/>
              <a:buChar char="•"/>
              <a:defRPr sz="2400" baseline="0">
                <a:latin typeface="Avenir Book" panose="02000503020000020003" pitchFamily="2" charset="0"/>
              </a:defRPr>
            </a:lvl2pPr>
            <a:lvl3pPr marL="1257300" indent="-342900">
              <a:spcAft>
                <a:spcPts val="200"/>
              </a:spcAft>
              <a:buFont typeface="Arial" panose="020B0604020202020204" pitchFamily="34" charset="0"/>
              <a:buChar char="•"/>
              <a:defRPr sz="2200" baseline="0">
                <a:latin typeface="Avenir Book" panose="02000503020000020003" pitchFamily="2" charset="0"/>
              </a:defRPr>
            </a:lvl3pPr>
            <a:lvl4pPr marL="1714500" indent="-342900">
              <a:buFont typeface="Arial" panose="020B0604020202020204" pitchFamily="34" charset="0"/>
              <a:buChar char="•"/>
              <a:defRPr baseline="0">
                <a:latin typeface="Avenir Book" panose="02000503020000020003" pitchFamily="2" charset="0"/>
              </a:defRPr>
            </a:lvl4pPr>
            <a:lvl5pPr marL="2171700" indent="-342900">
              <a:buFont typeface="Arial" panose="020B0604020202020204" pitchFamily="34" charset="0"/>
              <a:buChar char="•"/>
              <a:defRPr baseline="0">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F9C1E1EF-ACC0-D346-BE47-FA773E46DD63}"/>
              </a:ext>
            </a:extLst>
          </p:cNvPr>
          <p:cNvSpPr>
            <a:spLocks noGrp="1"/>
          </p:cNvSpPr>
          <p:nvPr>
            <p:ph type="sldNum" sz="quarter" idx="10"/>
          </p:nvPr>
        </p:nvSpPr>
        <p:spPr/>
        <p:txBody>
          <a:bodyPr/>
          <a:lstStyle/>
          <a:p>
            <a:fld id="{8F65F2EB-6803-D74D-BE19-64C94619913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p:bg>
      <p:bgPr>
        <a:gradFill flip="none" rotWithShape="1">
          <a:gsLst>
            <a:gs pos="0">
              <a:schemeClr val="accent1"/>
            </a:gs>
            <a:gs pos="43000">
              <a:srgbClr val="4F81BD"/>
            </a:gs>
            <a:gs pos="44000">
              <a:schemeClr val="bg1"/>
            </a:gs>
          </a:gsLst>
          <a:lin ang="5400000" scaled="0"/>
          <a:tileRect/>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538B37-ABAF-9E47-B12D-35B715D917BA}"/>
              </a:ext>
            </a:extLst>
          </p:cNvPr>
          <p:cNvSpPr/>
          <p:nvPr userDrawn="1"/>
        </p:nvSpPr>
        <p:spPr>
          <a:xfrm>
            <a:off x="504189" y="4762894"/>
            <a:ext cx="9630410" cy="244682"/>
          </a:xfrm>
          <a:prstGeom prst="rect">
            <a:avLst/>
          </a:prstGeom>
        </p:spPr>
        <p:txBody>
          <a:bodyPr wrap="square">
            <a:spAutoFit/>
          </a:bodyPr>
          <a:lstStyle/>
          <a:p>
            <a:endParaRPr lang="en-US" sz="1050" b="1" dirty="0">
              <a:solidFill>
                <a:schemeClr val="tx2">
                  <a:lumMod val="65000"/>
                  <a:lumOff val="35000"/>
                </a:schemeClr>
              </a:solidFill>
              <a:latin typeface="Avenir Book"/>
              <a:cs typeface="Avenir Book"/>
            </a:endParaRPr>
          </a:p>
        </p:txBody>
      </p:sp>
      <p:sp>
        <p:nvSpPr>
          <p:cNvPr id="16" name="Text Placeholder 21">
            <a:extLst>
              <a:ext uri="{FF2B5EF4-FFF2-40B4-BE49-F238E27FC236}">
                <a16:creationId xmlns:a16="http://schemas.microsoft.com/office/drawing/2014/main" id="{0E5AEBFD-C29B-DD4A-A9D3-7F40BCC7EE1E}"/>
              </a:ext>
            </a:extLst>
          </p:cNvPr>
          <p:cNvSpPr>
            <a:spLocks noGrp="1"/>
          </p:cNvSpPr>
          <p:nvPr>
            <p:ph type="body" sz="quarter" idx="10" hasCustomPrompt="1"/>
          </p:nvPr>
        </p:nvSpPr>
        <p:spPr>
          <a:xfrm>
            <a:off x="619126" y="5007576"/>
            <a:ext cx="12573000" cy="685800"/>
          </a:xfrm>
          <a:prstGeom prst="rect">
            <a:avLst/>
          </a:prstGeom>
        </p:spPr>
        <p:txBody>
          <a:bodyPr/>
          <a:lstStyle>
            <a:lvl1pPr marL="0" indent="0">
              <a:buNone/>
              <a:defRPr sz="4000" b="1" i="0">
                <a:solidFill>
                  <a:schemeClr val="tx1">
                    <a:lumMod val="50000"/>
                    <a:lumOff val="50000"/>
                  </a:schemeClr>
                </a:solidFill>
                <a:latin typeface="Avenir Book" panose="02000503020000020003" pitchFamily="2" charset="0"/>
              </a:defRPr>
            </a:lvl1pPr>
          </a:lstStyle>
          <a:p>
            <a:pPr lvl="0"/>
            <a:r>
              <a:rPr lang="en-US" dirty="0"/>
              <a:t>Click to edit subtitle</a:t>
            </a:r>
          </a:p>
        </p:txBody>
      </p:sp>
      <p:sp>
        <p:nvSpPr>
          <p:cNvPr id="18" name="Title Placeholder 12">
            <a:extLst>
              <a:ext uri="{FF2B5EF4-FFF2-40B4-BE49-F238E27FC236}">
                <a16:creationId xmlns:a16="http://schemas.microsoft.com/office/drawing/2014/main" id="{882BF168-73D4-5A40-9EB0-FA7F5B188F64}"/>
              </a:ext>
            </a:extLst>
          </p:cNvPr>
          <p:cNvSpPr txBox="1">
            <a:spLocks/>
          </p:cNvSpPr>
          <p:nvPr userDrawn="1"/>
        </p:nvSpPr>
        <p:spPr>
          <a:xfrm>
            <a:off x="619126" y="2179637"/>
            <a:ext cx="8920161" cy="81954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5290" b="1" i="0" kern="1200">
                <a:solidFill>
                  <a:schemeClr val="bg1"/>
                </a:solidFill>
                <a:latin typeface="Avenir Book" panose="02000503020000020003" pitchFamily="2" charset="0"/>
                <a:ea typeface="+mj-ea"/>
                <a:cs typeface="+mj-cs"/>
              </a:defRPr>
            </a:lvl1pPr>
          </a:lstStyle>
          <a:p>
            <a:pPr fontAlgn="auto">
              <a:spcAft>
                <a:spcPts val="0"/>
              </a:spcAft>
              <a:buClrTx/>
              <a:buSzTx/>
              <a:buFontTx/>
            </a:pPr>
            <a:r>
              <a:rPr lang="en-US" sz="4000" dirty="0">
                <a:latin typeface="Avenir Book"/>
                <a:cs typeface="Avenir Book"/>
              </a:rPr>
              <a:t>Module 2 </a:t>
            </a:r>
            <a:r>
              <a:rPr lang="en-US" sz="4000" dirty="0"/>
              <a:t>– Building a Project Database</a:t>
            </a:r>
            <a:r>
              <a:rPr lang="en-US" sz="4000" dirty="0">
                <a:latin typeface="Avenir Book"/>
                <a:cs typeface="Avenir Book"/>
              </a:rPr>
              <a:t> </a:t>
            </a:r>
            <a:endParaRPr lang="en-US" sz="4000" dirty="0"/>
          </a:p>
        </p:txBody>
      </p:sp>
    </p:spTree>
    <p:extLst>
      <p:ext uri="{BB962C8B-B14F-4D97-AF65-F5344CB8AC3E}">
        <p14:creationId xmlns:p14="http://schemas.microsoft.com/office/powerpoint/2010/main" val="3554511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Half Bullet Content">
    <p:spTree>
      <p:nvGrpSpPr>
        <p:cNvPr id="1" name=""/>
        <p:cNvGrpSpPr/>
        <p:nvPr/>
      </p:nvGrpSpPr>
      <p:grpSpPr>
        <a:xfrm>
          <a:off x="0" y="0"/>
          <a:ext cx="0" cy="0"/>
          <a:chOff x="0" y="0"/>
          <a:chExt cx="0" cy="0"/>
        </a:xfrm>
      </p:grpSpPr>
      <p:sp>
        <p:nvSpPr>
          <p:cNvPr id="2" name="Title 1"/>
          <p:cNvSpPr>
            <a:spLocks noGrp="1"/>
          </p:cNvSpPr>
          <p:nvPr>
            <p:ph type="title"/>
          </p:nvPr>
        </p:nvSpPr>
        <p:spPr>
          <a:xfrm>
            <a:off x="670932" y="301626"/>
            <a:ext cx="12091564" cy="658811"/>
          </a:xfrm>
          <a:prstGeom prst="rect">
            <a:avLst/>
          </a:prstGeom>
        </p:spPr>
        <p:txBody>
          <a:bodyPr/>
          <a:lstStyle>
            <a:lvl1pPr algn="l" defTabSz="457200" rtl="0" eaLnBrk="1" fontAlgn="base" hangingPunct="1">
              <a:lnSpc>
                <a:spcPct val="93000"/>
              </a:lnSpc>
              <a:spcBef>
                <a:spcPct val="0"/>
              </a:spcBef>
              <a:spcAft>
                <a:spcPct val="0"/>
              </a:spcAft>
              <a:buClr>
                <a:srgbClr val="000000"/>
              </a:buClr>
              <a:buSzPct val="100000"/>
              <a:buFont typeface="Times New Roman" pitchFamily="16" charset="0"/>
              <a:defRPr lang="en-US" sz="4000" b="1" i="0" baseline="0" dirty="0">
                <a:solidFill>
                  <a:srgbClr val="306091"/>
                </a:solidFill>
                <a:latin typeface="Avenir Book" panose="02000503020000020003" pitchFamily="2" charset="0"/>
                <a:ea typeface="+mj-ea"/>
                <a:cs typeface="+mj-cs"/>
              </a:defRPr>
            </a:lvl1pPr>
          </a:lstStyle>
          <a:p>
            <a:r>
              <a:rPr lang="en-US" dirty="0"/>
              <a:t>Click to edit Master title style</a:t>
            </a:r>
          </a:p>
        </p:txBody>
      </p:sp>
      <p:sp>
        <p:nvSpPr>
          <p:cNvPr id="3" name="Content Placeholder 2"/>
          <p:cNvSpPr>
            <a:spLocks noGrp="1"/>
          </p:cNvSpPr>
          <p:nvPr>
            <p:ph idx="1"/>
          </p:nvPr>
        </p:nvSpPr>
        <p:spPr>
          <a:xfrm>
            <a:off x="670932" y="1341438"/>
            <a:ext cx="6506155" cy="5414964"/>
          </a:xfrm>
          <a:prstGeom prst="rect">
            <a:avLst/>
          </a:prstGeom>
        </p:spPr>
        <p:txBody>
          <a:bodyPr/>
          <a:lstStyle>
            <a:lvl1pPr marL="457200" indent="-457200">
              <a:spcAft>
                <a:spcPts val="600"/>
              </a:spcAft>
              <a:buFont typeface="Arial" panose="020B0604020202020204" pitchFamily="34" charset="0"/>
              <a:buChar char="•"/>
              <a:defRPr sz="2800" baseline="0">
                <a:latin typeface="Avenir Book" panose="02000503020000020003" pitchFamily="2" charset="0"/>
              </a:defRPr>
            </a:lvl1pPr>
            <a:lvl2pPr marL="914400" indent="-457200">
              <a:spcAft>
                <a:spcPts val="400"/>
              </a:spcAft>
              <a:buFont typeface="Arial" panose="020B0604020202020204" pitchFamily="34" charset="0"/>
              <a:buChar char="•"/>
              <a:defRPr sz="2400" baseline="0">
                <a:latin typeface="Avenir Book" panose="02000503020000020003" pitchFamily="2" charset="0"/>
              </a:defRPr>
            </a:lvl2pPr>
            <a:lvl3pPr marL="1257300" indent="-342900">
              <a:spcAft>
                <a:spcPts val="200"/>
              </a:spcAft>
              <a:buFont typeface="Arial" panose="020B0604020202020204" pitchFamily="34" charset="0"/>
              <a:buChar char="•"/>
              <a:defRPr sz="2200" baseline="0">
                <a:latin typeface="Avenir Book" panose="02000503020000020003" pitchFamily="2" charset="0"/>
              </a:defRPr>
            </a:lvl3pPr>
            <a:lvl4pPr marL="1714500" indent="-342900">
              <a:buFont typeface="Arial" panose="020B0604020202020204" pitchFamily="34" charset="0"/>
              <a:buChar char="•"/>
              <a:defRPr baseline="0">
                <a:latin typeface="Avenir Book" panose="02000503020000020003" pitchFamily="2" charset="0"/>
              </a:defRPr>
            </a:lvl4pPr>
            <a:lvl5pPr marL="2171700" indent="-342900">
              <a:buFont typeface="Arial" panose="020B0604020202020204" pitchFamily="34" charset="0"/>
              <a:buChar char="•"/>
              <a:defRPr baseline="0">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CB1D8E74-E620-F740-A32C-7846DB0F6F4C}"/>
              </a:ext>
            </a:extLst>
          </p:cNvPr>
          <p:cNvSpPr>
            <a:spLocks noGrp="1"/>
          </p:cNvSpPr>
          <p:nvPr>
            <p:ph type="sldNum" sz="quarter" idx="10"/>
          </p:nvPr>
        </p:nvSpPr>
        <p:spPr/>
        <p:txBody>
          <a:bodyPr/>
          <a:lstStyle/>
          <a:p>
            <a:fld id="{8F65F2EB-6803-D74D-BE19-64C946199132}" type="slidenum">
              <a:rPr lang="en-US" smtClean="0"/>
              <a:t>‹#›</a:t>
            </a:fld>
            <a:endParaRPr lang="en-US"/>
          </a:p>
        </p:txBody>
      </p:sp>
    </p:spTree>
    <p:extLst>
      <p:ext uri="{BB962C8B-B14F-4D97-AF65-F5344CB8AC3E}">
        <p14:creationId xmlns:p14="http://schemas.microsoft.com/office/powerpoint/2010/main" val="920304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Bullet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70932" y="1768476"/>
            <a:ext cx="12091564" cy="4987925"/>
          </a:xfrm>
          <a:prstGeom prst="rect">
            <a:avLst/>
          </a:prstGeom>
        </p:spPr>
        <p:txBody>
          <a:bodyPr/>
          <a:lstStyle>
            <a:lvl1pPr marL="457200" indent="-457200">
              <a:spcAft>
                <a:spcPts val="600"/>
              </a:spcAft>
              <a:buFont typeface="Arial" panose="020B0604020202020204" pitchFamily="34" charset="0"/>
              <a:buChar char="•"/>
              <a:defRPr sz="2800" baseline="0">
                <a:latin typeface="Avenir Book" panose="02000503020000020003" pitchFamily="2" charset="0"/>
              </a:defRPr>
            </a:lvl1pPr>
            <a:lvl2pPr marL="914400" indent="-457200">
              <a:spcAft>
                <a:spcPts val="400"/>
              </a:spcAft>
              <a:buFont typeface="Arial" panose="020B0604020202020204" pitchFamily="34" charset="0"/>
              <a:buChar char="•"/>
              <a:defRPr sz="2400" baseline="0">
                <a:latin typeface="Avenir Book" panose="02000503020000020003" pitchFamily="2" charset="0"/>
              </a:defRPr>
            </a:lvl2pPr>
            <a:lvl3pPr marL="1257300" indent="-342900">
              <a:spcAft>
                <a:spcPts val="200"/>
              </a:spcAft>
              <a:buFont typeface="Arial" panose="020B0604020202020204" pitchFamily="34" charset="0"/>
              <a:buChar char="•"/>
              <a:defRPr sz="2200" baseline="0">
                <a:latin typeface="Avenir Book" panose="02000503020000020003" pitchFamily="2" charset="0"/>
              </a:defRPr>
            </a:lvl3pPr>
            <a:lvl4pPr marL="1714500" indent="-342900">
              <a:buFont typeface="Arial" panose="020B0604020202020204" pitchFamily="34" charset="0"/>
              <a:buChar char="•"/>
              <a:defRPr baseline="0">
                <a:latin typeface="Avenir Book" panose="02000503020000020003" pitchFamily="2" charset="0"/>
              </a:defRPr>
            </a:lvl4pPr>
            <a:lvl5pPr marL="2171700" indent="-342900">
              <a:buFont typeface="Arial" panose="020B0604020202020204" pitchFamily="34" charset="0"/>
              <a:buChar char="•"/>
              <a:defRPr baseline="0">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FF2B5EF4-FFF2-40B4-BE49-F238E27FC236}">
                <a16:creationId xmlns:a16="http://schemas.microsoft.com/office/drawing/2014/main" id="{9A5491DD-6A8E-274F-8FDF-A1A05328E93F}"/>
              </a:ext>
            </a:extLst>
          </p:cNvPr>
          <p:cNvSpPr>
            <a:spLocks noGrp="1"/>
          </p:cNvSpPr>
          <p:nvPr>
            <p:ph type="body" idx="13"/>
          </p:nvPr>
        </p:nvSpPr>
        <p:spPr>
          <a:xfrm>
            <a:off x="670932" y="1006477"/>
            <a:ext cx="12091564" cy="463863"/>
          </a:xfrm>
          <a:prstGeom prst="rect">
            <a:avLst/>
          </a:prstGeom>
        </p:spPr>
        <p:txBody>
          <a:bodyPr anchor="b"/>
          <a:lstStyle>
            <a:lvl1pPr marL="0" indent="0">
              <a:buNone/>
              <a:defRPr sz="3000" b="1" baseline="0">
                <a:latin typeface="Avenir Book" panose="02000503020000020003"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itle 1">
            <a:extLst>
              <a:ext uri="{FF2B5EF4-FFF2-40B4-BE49-F238E27FC236}">
                <a16:creationId xmlns:a16="http://schemas.microsoft.com/office/drawing/2014/main" id="{34620859-5F0A-1346-85ED-A66A7F1DB0B4}"/>
              </a:ext>
            </a:extLst>
          </p:cNvPr>
          <p:cNvSpPr>
            <a:spLocks noGrp="1"/>
          </p:cNvSpPr>
          <p:nvPr>
            <p:ph type="title"/>
          </p:nvPr>
        </p:nvSpPr>
        <p:spPr>
          <a:xfrm>
            <a:off x="670932" y="301626"/>
            <a:ext cx="12091564" cy="658811"/>
          </a:xfrm>
          <a:prstGeom prst="rect">
            <a:avLst/>
          </a:prstGeom>
        </p:spPr>
        <p:txBody>
          <a:bodyPr/>
          <a:lstStyle>
            <a:lvl1pPr algn="l" defTabSz="457200" rtl="0" eaLnBrk="1" fontAlgn="base" hangingPunct="1">
              <a:lnSpc>
                <a:spcPct val="93000"/>
              </a:lnSpc>
              <a:spcBef>
                <a:spcPct val="0"/>
              </a:spcBef>
              <a:spcAft>
                <a:spcPct val="0"/>
              </a:spcAft>
              <a:buClr>
                <a:srgbClr val="000000"/>
              </a:buClr>
              <a:buSzPct val="100000"/>
              <a:buFont typeface="Times New Roman" pitchFamily="16" charset="0"/>
              <a:defRPr lang="en-US" sz="4000" b="1" i="0" baseline="0" dirty="0">
                <a:solidFill>
                  <a:srgbClr val="306091"/>
                </a:solidFill>
                <a:latin typeface="Avenir Book" panose="02000503020000020003" pitchFamily="2" charset="0"/>
                <a:ea typeface="+mj-ea"/>
                <a:cs typeface="+mj-cs"/>
              </a:defRPr>
            </a:lvl1pPr>
          </a:lstStyle>
          <a:p>
            <a:r>
              <a:rPr lang="en-US" dirty="0"/>
              <a:t>Click to edit Master title style</a:t>
            </a:r>
          </a:p>
        </p:txBody>
      </p:sp>
      <p:sp>
        <p:nvSpPr>
          <p:cNvPr id="4" name="Slide Number Placeholder 3">
            <a:extLst>
              <a:ext uri="{FF2B5EF4-FFF2-40B4-BE49-F238E27FC236}">
                <a16:creationId xmlns:a16="http://schemas.microsoft.com/office/drawing/2014/main" id="{26773C3E-9C40-6E4C-9F21-1440F91625BB}"/>
              </a:ext>
            </a:extLst>
          </p:cNvPr>
          <p:cNvSpPr>
            <a:spLocks noGrp="1"/>
          </p:cNvSpPr>
          <p:nvPr>
            <p:ph type="sldNum" sz="quarter" idx="14"/>
          </p:nvPr>
        </p:nvSpPr>
        <p:spPr/>
        <p:txBody>
          <a:bodyPr/>
          <a:lstStyle/>
          <a:p>
            <a:fld id="{8F65F2EB-6803-D74D-BE19-64C946199132}" type="slidenum">
              <a:rPr lang="en-US" smtClean="0"/>
              <a:t>‹#›</a:t>
            </a:fld>
            <a:endParaRPr lang="en-US"/>
          </a:p>
        </p:txBody>
      </p:sp>
    </p:spTree>
    <p:extLst>
      <p:ext uri="{BB962C8B-B14F-4D97-AF65-F5344CB8AC3E}">
        <p14:creationId xmlns:p14="http://schemas.microsoft.com/office/powerpoint/2010/main" val="3083297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Half Bullet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70932" y="1768476"/>
            <a:ext cx="6506155" cy="4987925"/>
          </a:xfrm>
          <a:prstGeom prst="rect">
            <a:avLst/>
          </a:prstGeom>
        </p:spPr>
        <p:txBody>
          <a:bodyPr/>
          <a:lstStyle>
            <a:lvl1pPr marL="457200" indent="-457200">
              <a:spcAft>
                <a:spcPts val="600"/>
              </a:spcAft>
              <a:buFont typeface="Arial" panose="020B0604020202020204" pitchFamily="34" charset="0"/>
              <a:buChar char="•"/>
              <a:defRPr sz="2800" baseline="0">
                <a:latin typeface="Avenir Book" panose="02000503020000020003" pitchFamily="2" charset="0"/>
              </a:defRPr>
            </a:lvl1pPr>
            <a:lvl2pPr marL="914400" indent="-457200">
              <a:spcAft>
                <a:spcPts val="400"/>
              </a:spcAft>
              <a:buFont typeface="Arial" panose="020B0604020202020204" pitchFamily="34" charset="0"/>
              <a:buChar char="•"/>
              <a:defRPr sz="2400" baseline="0">
                <a:latin typeface="Avenir Book" panose="02000503020000020003" pitchFamily="2" charset="0"/>
              </a:defRPr>
            </a:lvl2pPr>
            <a:lvl3pPr marL="1257300" indent="-342900">
              <a:spcAft>
                <a:spcPts val="200"/>
              </a:spcAft>
              <a:buFont typeface="Arial" panose="020B0604020202020204" pitchFamily="34" charset="0"/>
              <a:buChar char="•"/>
              <a:defRPr sz="2200" baseline="0">
                <a:latin typeface="Avenir Book" panose="02000503020000020003" pitchFamily="2" charset="0"/>
              </a:defRPr>
            </a:lvl3pPr>
            <a:lvl4pPr marL="1714500" indent="-342900">
              <a:buFont typeface="Arial" panose="020B0604020202020204" pitchFamily="34" charset="0"/>
              <a:buChar char="•"/>
              <a:defRPr baseline="0">
                <a:latin typeface="Avenir Book" panose="02000503020000020003" pitchFamily="2" charset="0"/>
              </a:defRPr>
            </a:lvl4pPr>
            <a:lvl5pPr marL="2171700" indent="-342900">
              <a:buFont typeface="Arial" panose="020B0604020202020204" pitchFamily="34" charset="0"/>
              <a:buChar char="•"/>
              <a:defRPr baseline="0">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FF2B5EF4-FFF2-40B4-BE49-F238E27FC236}">
                <a16:creationId xmlns:a16="http://schemas.microsoft.com/office/drawing/2014/main" id="{9A5491DD-6A8E-274F-8FDF-A1A05328E93F}"/>
              </a:ext>
            </a:extLst>
          </p:cNvPr>
          <p:cNvSpPr>
            <a:spLocks noGrp="1"/>
          </p:cNvSpPr>
          <p:nvPr>
            <p:ph type="body" idx="13"/>
          </p:nvPr>
        </p:nvSpPr>
        <p:spPr>
          <a:xfrm>
            <a:off x="670932" y="1006477"/>
            <a:ext cx="12091564" cy="463863"/>
          </a:xfrm>
          <a:prstGeom prst="rect">
            <a:avLst/>
          </a:prstGeom>
        </p:spPr>
        <p:txBody>
          <a:bodyPr anchor="b"/>
          <a:lstStyle>
            <a:lvl1pPr marL="0" indent="0">
              <a:buNone/>
              <a:defRPr sz="3000" b="1" baseline="0">
                <a:latin typeface="Avenir Book" panose="02000503020000020003"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itle 1">
            <a:extLst>
              <a:ext uri="{FF2B5EF4-FFF2-40B4-BE49-F238E27FC236}">
                <a16:creationId xmlns:a16="http://schemas.microsoft.com/office/drawing/2014/main" id="{34620859-5F0A-1346-85ED-A66A7F1DB0B4}"/>
              </a:ext>
            </a:extLst>
          </p:cNvPr>
          <p:cNvSpPr>
            <a:spLocks noGrp="1"/>
          </p:cNvSpPr>
          <p:nvPr>
            <p:ph type="title"/>
          </p:nvPr>
        </p:nvSpPr>
        <p:spPr>
          <a:xfrm>
            <a:off x="670932" y="301626"/>
            <a:ext cx="12091564" cy="658811"/>
          </a:xfrm>
          <a:prstGeom prst="rect">
            <a:avLst/>
          </a:prstGeom>
        </p:spPr>
        <p:txBody>
          <a:bodyPr/>
          <a:lstStyle>
            <a:lvl1pPr algn="l" defTabSz="457200" rtl="0" eaLnBrk="1" fontAlgn="base" hangingPunct="1">
              <a:lnSpc>
                <a:spcPct val="93000"/>
              </a:lnSpc>
              <a:spcBef>
                <a:spcPct val="0"/>
              </a:spcBef>
              <a:spcAft>
                <a:spcPct val="0"/>
              </a:spcAft>
              <a:buClr>
                <a:srgbClr val="000000"/>
              </a:buClr>
              <a:buSzPct val="100000"/>
              <a:buFont typeface="Times New Roman" pitchFamily="16" charset="0"/>
              <a:defRPr lang="en-US" sz="4000" b="1" i="0" baseline="0" dirty="0">
                <a:solidFill>
                  <a:srgbClr val="306091"/>
                </a:solidFill>
                <a:latin typeface="Avenir Book" panose="02000503020000020003" pitchFamily="2" charset="0"/>
                <a:ea typeface="+mj-ea"/>
                <a:cs typeface="+mj-cs"/>
              </a:defRPr>
            </a:lvl1pPr>
          </a:lstStyle>
          <a:p>
            <a:r>
              <a:rPr lang="en-US" dirty="0"/>
              <a:t>Click to edit Master title style</a:t>
            </a:r>
          </a:p>
        </p:txBody>
      </p:sp>
      <p:sp>
        <p:nvSpPr>
          <p:cNvPr id="4" name="Slide Number Placeholder 3">
            <a:extLst>
              <a:ext uri="{FF2B5EF4-FFF2-40B4-BE49-F238E27FC236}">
                <a16:creationId xmlns:a16="http://schemas.microsoft.com/office/drawing/2014/main" id="{9FB23B65-DDC7-EC4E-B4AF-F4BE2B643984}"/>
              </a:ext>
            </a:extLst>
          </p:cNvPr>
          <p:cNvSpPr>
            <a:spLocks noGrp="1"/>
          </p:cNvSpPr>
          <p:nvPr>
            <p:ph type="sldNum" sz="quarter" idx="14"/>
          </p:nvPr>
        </p:nvSpPr>
        <p:spPr/>
        <p:txBody>
          <a:bodyPr/>
          <a:lstStyle/>
          <a:p>
            <a:fld id="{8F65F2EB-6803-D74D-BE19-64C946199132}" type="slidenum">
              <a:rPr lang="en-US" smtClean="0"/>
              <a:t>‹#›</a:t>
            </a:fld>
            <a:endParaRPr lang="en-US"/>
          </a:p>
        </p:txBody>
      </p:sp>
    </p:spTree>
    <p:extLst>
      <p:ext uri="{BB962C8B-B14F-4D97-AF65-F5344CB8AC3E}">
        <p14:creationId xmlns:p14="http://schemas.microsoft.com/office/powerpoint/2010/main" val="1921455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Number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70932" y="1768476"/>
            <a:ext cx="12091564" cy="4987925"/>
          </a:xfrm>
          <a:prstGeom prst="rect">
            <a:avLst/>
          </a:prstGeom>
        </p:spPr>
        <p:txBody>
          <a:bodyPr/>
          <a:lstStyle>
            <a:lvl1pPr marL="514350" indent="-514350">
              <a:spcAft>
                <a:spcPts val="600"/>
              </a:spcAft>
              <a:buFont typeface="+mj-lt"/>
              <a:buAutoNum type="arabicPeriod"/>
              <a:defRPr sz="2800" baseline="0">
                <a:latin typeface="Avenir Book" panose="02000503020000020003" pitchFamily="2" charset="0"/>
              </a:defRPr>
            </a:lvl1pPr>
            <a:lvl2pPr marL="971550" indent="-514350">
              <a:spcAft>
                <a:spcPts val="400"/>
              </a:spcAft>
              <a:buFont typeface="+mj-lt"/>
              <a:buAutoNum type="romanLcPeriod"/>
              <a:defRPr sz="2400" baseline="0">
                <a:latin typeface="Avenir Book" panose="02000503020000020003" pitchFamily="2" charset="0"/>
              </a:defRPr>
            </a:lvl2pPr>
            <a:lvl3pPr marL="1371600" indent="-457200">
              <a:buFont typeface="+mj-lt"/>
              <a:buAutoNum type="arabicPeriod"/>
              <a:defRPr sz="2200" baseline="0">
                <a:latin typeface="Avenir Book" panose="02000503020000020003" pitchFamily="2" charset="0"/>
              </a:defRPr>
            </a:lvl3pPr>
            <a:lvl4pPr marL="1828800" indent="-457200">
              <a:buFont typeface="+mj-lt"/>
              <a:buAutoNum type="arabicPeriod"/>
              <a:defRPr baseline="0">
                <a:latin typeface="Avenir Book" panose="02000503020000020003" pitchFamily="2" charset="0"/>
              </a:defRPr>
            </a:lvl4pPr>
            <a:lvl5pPr marL="2286000" indent="-457200">
              <a:buFont typeface="+mj-lt"/>
              <a:buAutoNum type="arabicPeriod"/>
              <a:defRPr baseline="0">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66C4638E-B87D-3E45-8ED2-D1BCB39A738B}"/>
              </a:ext>
            </a:extLst>
          </p:cNvPr>
          <p:cNvSpPr>
            <a:spLocks noGrp="1"/>
          </p:cNvSpPr>
          <p:nvPr>
            <p:ph type="title"/>
          </p:nvPr>
        </p:nvSpPr>
        <p:spPr>
          <a:xfrm>
            <a:off x="670932" y="301626"/>
            <a:ext cx="12091564" cy="658811"/>
          </a:xfrm>
          <a:prstGeom prst="rect">
            <a:avLst/>
          </a:prstGeom>
        </p:spPr>
        <p:txBody>
          <a:bodyPr/>
          <a:lstStyle>
            <a:lvl1pPr algn="l" defTabSz="457200" rtl="0" eaLnBrk="1" fontAlgn="base" hangingPunct="1">
              <a:lnSpc>
                <a:spcPct val="93000"/>
              </a:lnSpc>
              <a:spcBef>
                <a:spcPct val="0"/>
              </a:spcBef>
              <a:spcAft>
                <a:spcPct val="0"/>
              </a:spcAft>
              <a:buClr>
                <a:srgbClr val="000000"/>
              </a:buClr>
              <a:buSzPct val="100000"/>
              <a:buFont typeface="Times New Roman" pitchFamily="16" charset="0"/>
              <a:defRPr lang="en-US" sz="4000" b="1" i="0" baseline="0" dirty="0">
                <a:solidFill>
                  <a:srgbClr val="306091"/>
                </a:solidFill>
                <a:latin typeface="Avenir Book" panose="02000503020000020003" pitchFamily="2" charset="0"/>
                <a:ea typeface="+mj-ea"/>
                <a:cs typeface="+mj-cs"/>
              </a:defRPr>
            </a:lvl1pPr>
          </a:lstStyle>
          <a:p>
            <a:r>
              <a:rPr lang="en-US" dirty="0"/>
              <a:t>Click to edit Master title style</a:t>
            </a:r>
          </a:p>
        </p:txBody>
      </p:sp>
      <p:sp>
        <p:nvSpPr>
          <p:cNvPr id="14" name="Text Placeholder 2">
            <a:extLst>
              <a:ext uri="{FF2B5EF4-FFF2-40B4-BE49-F238E27FC236}">
                <a16:creationId xmlns:a16="http://schemas.microsoft.com/office/drawing/2014/main" id="{60CA9618-63C5-C442-8041-757E9D8939C3}"/>
              </a:ext>
            </a:extLst>
          </p:cNvPr>
          <p:cNvSpPr>
            <a:spLocks noGrp="1"/>
          </p:cNvSpPr>
          <p:nvPr>
            <p:ph type="body" idx="13"/>
          </p:nvPr>
        </p:nvSpPr>
        <p:spPr>
          <a:xfrm>
            <a:off x="670932" y="1006477"/>
            <a:ext cx="12091564" cy="463863"/>
          </a:xfrm>
          <a:prstGeom prst="rect">
            <a:avLst/>
          </a:prstGeom>
        </p:spPr>
        <p:txBody>
          <a:bodyPr anchor="b"/>
          <a:lstStyle>
            <a:lvl1pPr marL="0" indent="0">
              <a:buNone/>
              <a:defRPr sz="3000" b="1" baseline="0">
                <a:latin typeface="Avenir Book" panose="02000503020000020003"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Slide Number Placeholder 3">
            <a:extLst>
              <a:ext uri="{FF2B5EF4-FFF2-40B4-BE49-F238E27FC236}">
                <a16:creationId xmlns:a16="http://schemas.microsoft.com/office/drawing/2014/main" id="{C02FE6BA-613E-DD4F-8A50-E17D8B5904B5}"/>
              </a:ext>
            </a:extLst>
          </p:cNvPr>
          <p:cNvSpPr>
            <a:spLocks noGrp="1"/>
          </p:cNvSpPr>
          <p:nvPr>
            <p:ph type="sldNum" sz="quarter" idx="14"/>
          </p:nvPr>
        </p:nvSpPr>
        <p:spPr/>
        <p:txBody>
          <a:bodyPr/>
          <a:lstStyle/>
          <a:p>
            <a:fld id="{8F65F2EB-6803-D74D-BE19-64C946199132}" type="slidenum">
              <a:rPr lang="en-US" smtClean="0"/>
              <a:t>‹#›</a:t>
            </a:fld>
            <a:endParaRPr lang="en-US"/>
          </a:p>
        </p:txBody>
      </p:sp>
    </p:spTree>
    <p:extLst>
      <p:ext uri="{BB962C8B-B14F-4D97-AF65-F5344CB8AC3E}">
        <p14:creationId xmlns:p14="http://schemas.microsoft.com/office/powerpoint/2010/main" val="3453075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Number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70932" y="1341438"/>
            <a:ext cx="12091564" cy="5414964"/>
          </a:xfrm>
          <a:prstGeom prst="rect">
            <a:avLst/>
          </a:prstGeom>
        </p:spPr>
        <p:txBody>
          <a:bodyPr/>
          <a:lstStyle>
            <a:lvl1pPr marL="514350" indent="-514350">
              <a:spcAft>
                <a:spcPts val="600"/>
              </a:spcAft>
              <a:buFont typeface="+mj-lt"/>
              <a:buAutoNum type="arabicPeriod"/>
              <a:defRPr sz="2800" baseline="0">
                <a:latin typeface="Avenir Book" panose="02000503020000020003" pitchFamily="2" charset="0"/>
              </a:defRPr>
            </a:lvl1pPr>
            <a:lvl2pPr marL="971550" indent="-514350">
              <a:spcAft>
                <a:spcPts val="400"/>
              </a:spcAft>
              <a:buFont typeface="+mj-lt"/>
              <a:buAutoNum type="romanLcPeriod"/>
              <a:defRPr sz="2400" baseline="0">
                <a:latin typeface="Avenir Book" panose="02000503020000020003" pitchFamily="2" charset="0"/>
              </a:defRPr>
            </a:lvl2pPr>
            <a:lvl3pPr marL="1371600" indent="-457200">
              <a:buFont typeface="+mj-lt"/>
              <a:buAutoNum type="arabicPeriod"/>
              <a:defRPr sz="2200" baseline="0">
                <a:latin typeface="Avenir Book" panose="02000503020000020003" pitchFamily="2" charset="0"/>
              </a:defRPr>
            </a:lvl3pPr>
            <a:lvl4pPr marL="1828800" indent="-457200">
              <a:buFont typeface="+mj-lt"/>
              <a:buAutoNum type="arabicPeriod"/>
              <a:defRPr baseline="0">
                <a:latin typeface="Avenir Book" panose="02000503020000020003" pitchFamily="2" charset="0"/>
              </a:defRPr>
            </a:lvl4pPr>
            <a:lvl5pPr marL="2286000" indent="-457200">
              <a:buFont typeface="+mj-lt"/>
              <a:buAutoNum type="arabicPeriod"/>
              <a:defRPr baseline="0">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AA8D14D8-D38A-2546-9721-9353BCC7E4A2}"/>
              </a:ext>
            </a:extLst>
          </p:cNvPr>
          <p:cNvSpPr>
            <a:spLocks noGrp="1"/>
          </p:cNvSpPr>
          <p:nvPr>
            <p:ph type="title"/>
          </p:nvPr>
        </p:nvSpPr>
        <p:spPr>
          <a:xfrm>
            <a:off x="670932" y="301626"/>
            <a:ext cx="12091564" cy="658811"/>
          </a:xfrm>
          <a:prstGeom prst="rect">
            <a:avLst/>
          </a:prstGeom>
        </p:spPr>
        <p:txBody>
          <a:bodyPr/>
          <a:lstStyle>
            <a:lvl1pPr algn="l" defTabSz="457200" rtl="0" eaLnBrk="1" fontAlgn="base" hangingPunct="1">
              <a:lnSpc>
                <a:spcPct val="93000"/>
              </a:lnSpc>
              <a:spcBef>
                <a:spcPct val="0"/>
              </a:spcBef>
              <a:spcAft>
                <a:spcPct val="0"/>
              </a:spcAft>
              <a:buClr>
                <a:srgbClr val="000000"/>
              </a:buClr>
              <a:buSzPct val="100000"/>
              <a:buFont typeface="Times New Roman" pitchFamily="16" charset="0"/>
              <a:defRPr lang="en-US" sz="4000" b="1" i="0" baseline="0" dirty="0">
                <a:solidFill>
                  <a:srgbClr val="306091"/>
                </a:solidFill>
                <a:latin typeface="Avenir Book" panose="02000503020000020003" pitchFamily="2" charset="0"/>
                <a:ea typeface="+mj-ea"/>
                <a:cs typeface="+mj-cs"/>
              </a:defRPr>
            </a:lvl1pPr>
          </a:lstStyle>
          <a:p>
            <a:r>
              <a:rPr lang="en-US" dirty="0"/>
              <a:t>Click to edit Master title style</a:t>
            </a:r>
          </a:p>
        </p:txBody>
      </p:sp>
      <p:sp>
        <p:nvSpPr>
          <p:cNvPr id="4" name="Slide Number Placeholder 3">
            <a:extLst>
              <a:ext uri="{FF2B5EF4-FFF2-40B4-BE49-F238E27FC236}">
                <a16:creationId xmlns:a16="http://schemas.microsoft.com/office/drawing/2014/main" id="{1D0C30EE-EEA3-3242-AD97-3457D27EFF5E}"/>
              </a:ext>
            </a:extLst>
          </p:cNvPr>
          <p:cNvSpPr>
            <a:spLocks noGrp="1"/>
          </p:cNvSpPr>
          <p:nvPr>
            <p:ph type="sldNum" sz="quarter" idx="10"/>
          </p:nvPr>
        </p:nvSpPr>
        <p:spPr/>
        <p:txBody>
          <a:bodyPr/>
          <a:lstStyle/>
          <a:p>
            <a:fld id="{8F65F2EB-6803-D74D-BE19-64C946199132}" type="slidenum">
              <a:rPr lang="en-US" smtClean="0"/>
              <a:t>‹#›</a:t>
            </a:fld>
            <a:endParaRPr lang="en-US"/>
          </a:p>
        </p:txBody>
      </p:sp>
    </p:spTree>
    <p:extLst>
      <p:ext uri="{BB962C8B-B14F-4D97-AF65-F5344CB8AC3E}">
        <p14:creationId xmlns:p14="http://schemas.microsoft.com/office/powerpoint/2010/main" val="757881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Half Number Content">
    <p:spTree>
      <p:nvGrpSpPr>
        <p:cNvPr id="1" name=""/>
        <p:cNvGrpSpPr/>
        <p:nvPr/>
      </p:nvGrpSpPr>
      <p:grpSpPr>
        <a:xfrm>
          <a:off x="0" y="0"/>
          <a:ext cx="0" cy="0"/>
          <a:chOff x="0" y="0"/>
          <a:chExt cx="0" cy="0"/>
        </a:xfrm>
      </p:grpSpPr>
      <p:sp>
        <p:nvSpPr>
          <p:cNvPr id="2" name="Title 1"/>
          <p:cNvSpPr>
            <a:spLocks noGrp="1"/>
          </p:cNvSpPr>
          <p:nvPr>
            <p:ph type="title"/>
          </p:nvPr>
        </p:nvSpPr>
        <p:spPr>
          <a:xfrm>
            <a:off x="670932" y="301626"/>
            <a:ext cx="12091564" cy="658811"/>
          </a:xfrm>
          <a:prstGeom prst="rect">
            <a:avLst/>
          </a:prstGeom>
        </p:spPr>
        <p:txBody>
          <a:bodyPr/>
          <a:lstStyle>
            <a:lvl1pPr algn="l" defTabSz="457200" rtl="0" eaLnBrk="1" fontAlgn="base" hangingPunct="1">
              <a:lnSpc>
                <a:spcPct val="93000"/>
              </a:lnSpc>
              <a:spcBef>
                <a:spcPct val="0"/>
              </a:spcBef>
              <a:spcAft>
                <a:spcPct val="0"/>
              </a:spcAft>
              <a:buClr>
                <a:srgbClr val="000000"/>
              </a:buClr>
              <a:buSzPct val="100000"/>
              <a:buFont typeface="Times New Roman" pitchFamily="16" charset="0"/>
              <a:defRPr lang="en-US" sz="4000" b="1" i="0" baseline="0" dirty="0">
                <a:solidFill>
                  <a:srgbClr val="306091"/>
                </a:solidFill>
                <a:latin typeface="Avenir Book" panose="02000503020000020003" pitchFamily="2" charset="0"/>
                <a:ea typeface="+mj-ea"/>
                <a:cs typeface="+mj-cs"/>
              </a:defRPr>
            </a:lvl1pPr>
          </a:lstStyle>
          <a:p>
            <a:r>
              <a:rPr lang="en-US" dirty="0"/>
              <a:t>Click to edit Master title style</a:t>
            </a:r>
          </a:p>
        </p:txBody>
      </p:sp>
      <p:sp>
        <p:nvSpPr>
          <p:cNvPr id="3" name="Content Placeholder 2"/>
          <p:cNvSpPr>
            <a:spLocks noGrp="1"/>
          </p:cNvSpPr>
          <p:nvPr>
            <p:ph idx="1"/>
          </p:nvPr>
        </p:nvSpPr>
        <p:spPr>
          <a:xfrm>
            <a:off x="670932" y="1341438"/>
            <a:ext cx="6506155" cy="5414964"/>
          </a:xfrm>
          <a:prstGeom prst="rect">
            <a:avLst/>
          </a:prstGeom>
        </p:spPr>
        <p:txBody>
          <a:bodyPr/>
          <a:lstStyle>
            <a:lvl1pPr marL="514350" indent="-514350">
              <a:spcAft>
                <a:spcPts val="600"/>
              </a:spcAft>
              <a:buFont typeface="+mj-lt"/>
              <a:buAutoNum type="arabicPeriod"/>
              <a:defRPr sz="2800" baseline="0">
                <a:latin typeface="Avenir Book" panose="02000503020000020003" pitchFamily="2" charset="0"/>
              </a:defRPr>
            </a:lvl1pPr>
            <a:lvl2pPr marL="914400" indent="-457200">
              <a:spcAft>
                <a:spcPts val="400"/>
              </a:spcAft>
              <a:buFont typeface="+mj-lt"/>
              <a:buAutoNum type="romanLcPeriod"/>
              <a:defRPr sz="2400" baseline="0">
                <a:latin typeface="Avenir Book" panose="02000503020000020003" pitchFamily="2" charset="0"/>
              </a:defRPr>
            </a:lvl2pPr>
            <a:lvl3pPr marL="1371600" indent="-457200">
              <a:buFont typeface="+mj-lt"/>
              <a:buAutoNum type="arabicPeriod"/>
              <a:defRPr sz="2200" baseline="0">
                <a:latin typeface="Avenir Book" panose="02000503020000020003" pitchFamily="2" charset="0"/>
              </a:defRPr>
            </a:lvl3pPr>
            <a:lvl4pPr marL="1828800" indent="-457200">
              <a:buFont typeface="+mj-lt"/>
              <a:buAutoNum type="arabicPeriod"/>
              <a:defRPr baseline="0">
                <a:latin typeface="Avenir Book" panose="02000503020000020003" pitchFamily="2" charset="0"/>
              </a:defRPr>
            </a:lvl4pPr>
            <a:lvl5pPr marL="2286000" indent="-457200">
              <a:buFont typeface="+mj-lt"/>
              <a:buAutoNum type="arabicPeriod"/>
              <a:defRPr baseline="0">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id="{55F8E407-0DE5-2141-AB82-CEB50E381197}"/>
              </a:ext>
            </a:extLst>
          </p:cNvPr>
          <p:cNvSpPr>
            <a:spLocks noGrp="1"/>
          </p:cNvSpPr>
          <p:nvPr>
            <p:ph type="sldNum" sz="quarter" idx="10"/>
          </p:nvPr>
        </p:nvSpPr>
        <p:spPr/>
        <p:txBody>
          <a:bodyPr/>
          <a:lstStyle/>
          <a:p>
            <a:fld id="{8F65F2EB-6803-D74D-BE19-64C946199132}" type="slidenum">
              <a:rPr lang="en-US" smtClean="0"/>
              <a:t>‹#›</a:t>
            </a:fld>
            <a:endParaRPr lang="en-US"/>
          </a:p>
        </p:txBody>
      </p:sp>
    </p:spTree>
    <p:extLst>
      <p:ext uri="{BB962C8B-B14F-4D97-AF65-F5344CB8AC3E}">
        <p14:creationId xmlns:p14="http://schemas.microsoft.com/office/powerpoint/2010/main" val="1098459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Half Number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70932" y="1768476"/>
            <a:ext cx="6506155" cy="4987925"/>
          </a:xfrm>
          <a:prstGeom prst="rect">
            <a:avLst/>
          </a:prstGeom>
        </p:spPr>
        <p:txBody>
          <a:bodyPr/>
          <a:lstStyle>
            <a:lvl1pPr marL="514350" indent="-514350">
              <a:spcAft>
                <a:spcPts val="600"/>
              </a:spcAft>
              <a:buFont typeface="+mj-lt"/>
              <a:buAutoNum type="arabicPeriod"/>
              <a:defRPr sz="2800" baseline="0">
                <a:latin typeface="Avenir Book" panose="02000503020000020003" pitchFamily="2" charset="0"/>
              </a:defRPr>
            </a:lvl1pPr>
            <a:lvl2pPr marL="914400" indent="-457200">
              <a:spcAft>
                <a:spcPts val="400"/>
              </a:spcAft>
              <a:buFont typeface="+mj-lt"/>
              <a:buAutoNum type="romanLcPeriod"/>
              <a:defRPr sz="2400" baseline="0">
                <a:latin typeface="Avenir Book" panose="02000503020000020003" pitchFamily="2" charset="0"/>
              </a:defRPr>
            </a:lvl2pPr>
            <a:lvl3pPr marL="1371600" indent="-457200">
              <a:buFont typeface="+mj-lt"/>
              <a:buAutoNum type="arabicPeriod"/>
              <a:defRPr sz="2200" baseline="0">
                <a:latin typeface="Avenir Book" panose="02000503020000020003" pitchFamily="2" charset="0"/>
              </a:defRPr>
            </a:lvl3pPr>
            <a:lvl4pPr marL="1828800" indent="-457200">
              <a:buFont typeface="+mj-lt"/>
              <a:buAutoNum type="arabicPeriod"/>
              <a:defRPr baseline="0">
                <a:latin typeface="Avenir Book" panose="02000503020000020003" pitchFamily="2" charset="0"/>
              </a:defRPr>
            </a:lvl4pPr>
            <a:lvl5pPr marL="2286000" indent="-457200">
              <a:buFont typeface="+mj-lt"/>
              <a:buAutoNum type="arabicPeriod"/>
              <a:defRPr baseline="0">
                <a:latin typeface="Avenir Book" panose="02000503020000020003"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a:extLst>
              <a:ext uri="{FF2B5EF4-FFF2-40B4-BE49-F238E27FC236}">
                <a16:creationId xmlns:a16="http://schemas.microsoft.com/office/drawing/2014/main" id="{9A5491DD-6A8E-274F-8FDF-A1A05328E93F}"/>
              </a:ext>
            </a:extLst>
          </p:cNvPr>
          <p:cNvSpPr>
            <a:spLocks noGrp="1"/>
          </p:cNvSpPr>
          <p:nvPr>
            <p:ph type="body" idx="13"/>
          </p:nvPr>
        </p:nvSpPr>
        <p:spPr>
          <a:xfrm>
            <a:off x="670932" y="1006477"/>
            <a:ext cx="12091564" cy="463863"/>
          </a:xfrm>
          <a:prstGeom prst="rect">
            <a:avLst/>
          </a:prstGeom>
        </p:spPr>
        <p:txBody>
          <a:bodyPr anchor="b"/>
          <a:lstStyle>
            <a:lvl1pPr marL="0" indent="0">
              <a:buNone/>
              <a:defRPr sz="3000" b="1" baseline="0">
                <a:latin typeface="Avenir Book" panose="02000503020000020003"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3" name="Title 1">
            <a:extLst>
              <a:ext uri="{FF2B5EF4-FFF2-40B4-BE49-F238E27FC236}">
                <a16:creationId xmlns:a16="http://schemas.microsoft.com/office/drawing/2014/main" id="{34620859-5F0A-1346-85ED-A66A7F1DB0B4}"/>
              </a:ext>
            </a:extLst>
          </p:cNvPr>
          <p:cNvSpPr>
            <a:spLocks noGrp="1"/>
          </p:cNvSpPr>
          <p:nvPr>
            <p:ph type="title"/>
          </p:nvPr>
        </p:nvSpPr>
        <p:spPr>
          <a:xfrm>
            <a:off x="670932" y="301626"/>
            <a:ext cx="12091564" cy="658811"/>
          </a:xfrm>
          <a:prstGeom prst="rect">
            <a:avLst/>
          </a:prstGeom>
        </p:spPr>
        <p:txBody>
          <a:bodyPr/>
          <a:lstStyle>
            <a:lvl1pPr algn="l" defTabSz="457200" rtl="0" eaLnBrk="1" fontAlgn="base" hangingPunct="1">
              <a:lnSpc>
                <a:spcPct val="93000"/>
              </a:lnSpc>
              <a:spcBef>
                <a:spcPct val="0"/>
              </a:spcBef>
              <a:spcAft>
                <a:spcPct val="0"/>
              </a:spcAft>
              <a:buClr>
                <a:srgbClr val="000000"/>
              </a:buClr>
              <a:buSzPct val="100000"/>
              <a:buFont typeface="Times New Roman" pitchFamily="16" charset="0"/>
              <a:defRPr lang="en-US" sz="4000" b="1" i="0" baseline="0" dirty="0">
                <a:solidFill>
                  <a:srgbClr val="306091"/>
                </a:solidFill>
                <a:latin typeface="Avenir Book" panose="02000503020000020003" pitchFamily="2" charset="0"/>
                <a:ea typeface="+mj-ea"/>
                <a:cs typeface="+mj-cs"/>
              </a:defRPr>
            </a:lvl1pPr>
          </a:lstStyle>
          <a:p>
            <a:r>
              <a:rPr lang="en-US" dirty="0"/>
              <a:t>Click to edit Master title style</a:t>
            </a:r>
          </a:p>
        </p:txBody>
      </p:sp>
      <p:sp>
        <p:nvSpPr>
          <p:cNvPr id="4" name="Slide Number Placeholder 3">
            <a:extLst>
              <a:ext uri="{FF2B5EF4-FFF2-40B4-BE49-F238E27FC236}">
                <a16:creationId xmlns:a16="http://schemas.microsoft.com/office/drawing/2014/main" id="{260CA46B-32E7-294A-B5F1-18952DD2D227}"/>
              </a:ext>
            </a:extLst>
          </p:cNvPr>
          <p:cNvSpPr>
            <a:spLocks noGrp="1"/>
          </p:cNvSpPr>
          <p:nvPr>
            <p:ph type="sldNum" sz="quarter" idx="14"/>
          </p:nvPr>
        </p:nvSpPr>
        <p:spPr/>
        <p:txBody>
          <a:bodyPr/>
          <a:lstStyle/>
          <a:p>
            <a:fld id="{8F65F2EB-6803-D74D-BE19-64C946199132}" type="slidenum">
              <a:rPr lang="en-US" smtClean="0"/>
              <a:t>‹#›</a:t>
            </a:fld>
            <a:endParaRPr lang="en-US"/>
          </a:p>
        </p:txBody>
      </p:sp>
    </p:spTree>
    <p:extLst>
      <p:ext uri="{BB962C8B-B14F-4D97-AF65-F5344CB8AC3E}">
        <p14:creationId xmlns:p14="http://schemas.microsoft.com/office/powerpoint/2010/main" val="3601170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Slide">
    <p:bg>
      <p:bgPr>
        <a:gradFill flip="none" rotWithShape="1">
          <a:gsLst>
            <a:gs pos="0">
              <a:schemeClr val="accent1"/>
            </a:gs>
            <a:gs pos="43000">
              <a:srgbClr val="4F81BD"/>
            </a:gs>
            <a:gs pos="44000">
              <a:schemeClr val="bg1"/>
            </a:gs>
          </a:gsLst>
          <a:lin ang="5400000" scaled="0"/>
          <a:tileRect/>
        </a:gradFill>
        <a:effectLst/>
      </p:bgPr>
    </p:bg>
    <p:spTree>
      <p:nvGrpSpPr>
        <p:cNvPr id="1" name=""/>
        <p:cNvGrpSpPr/>
        <p:nvPr/>
      </p:nvGrpSpPr>
      <p:grpSpPr>
        <a:xfrm>
          <a:off x="0" y="0"/>
          <a:ext cx="0" cy="0"/>
          <a:chOff x="0" y="0"/>
          <a:chExt cx="0" cy="0"/>
        </a:xfrm>
      </p:grpSpPr>
      <p:sp>
        <p:nvSpPr>
          <p:cNvPr id="20" name="Title Placeholder 12">
            <a:extLst>
              <a:ext uri="{FF2B5EF4-FFF2-40B4-BE49-F238E27FC236}">
                <a16:creationId xmlns:a16="http://schemas.microsoft.com/office/drawing/2014/main" id="{04A02DAE-333F-0E4C-B535-7B329586185A}"/>
              </a:ext>
            </a:extLst>
          </p:cNvPr>
          <p:cNvSpPr txBox="1">
            <a:spLocks/>
          </p:cNvSpPr>
          <p:nvPr userDrawn="1"/>
        </p:nvSpPr>
        <p:spPr>
          <a:xfrm>
            <a:off x="852487" y="3386271"/>
            <a:ext cx="8920161" cy="22336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290" b="1" i="0" kern="1200">
                <a:solidFill>
                  <a:schemeClr val="bg1"/>
                </a:solidFill>
                <a:latin typeface="Avenir Book" panose="02000503020000020003" pitchFamily="2" charset="0"/>
                <a:ea typeface="+mj-ea"/>
                <a:cs typeface="+mj-cs"/>
              </a:defRPr>
            </a:lvl1pPr>
          </a:lstStyle>
          <a:p>
            <a:pPr fontAlgn="auto">
              <a:spcAft>
                <a:spcPts val="0"/>
              </a:spcAft>
              <a:buClrTx/>
              <a:buSzTx/>
              <a:buFontTx/>
            </a:pPr>
            <a:endParaRPr lang="en-US" sz="4000" dirty="0">
              <a:solidFill>
                <a:schemeClr val="tx1">
                  <a:lumMod val="50000"/>
                  <a:lumOff val="50000"/>
                </a:schemeClr>
              </a:solidFill>
            </a:endParaRPr>
          </a:p>
        </p:txBody>
      </p:sp>
      <p:sp>
        <p:nvSpPr>
          <p:cNvPr id="24" name="Text Placeholder 21">
            <a:extLst>
              <a:ext uri="{FF2B5EF4-FFF2-40B4-BE49-F238E27FC236}">
                <a16:creationId xmlns:a16="http://schemas.microsoft.com/office/drawing/2014/main" id="{F40C59D4-CC29-1E40-9FB2-B10E06E0A74A}"/>
              </a:ext>
            </a:extLst>
          </p:cNvPr>
          <p:cNvSpPr>
            <a:spLocks noGrp="1"/>
          </p:cNvSpPr>
          <p:nvPr>
            <p:ph type="body" sz="quarter" idx="10" hasCustomPrompt="1"/>
          </p:nvPr>
        </p:nvSpPr>
        <p:spPr>
          <a:xfrm>
            <a:off x="619126" y="5007576"/>
            <a:ext cx="12573000" cy="685800"/>
          </a:xfrm>
          <a:prstGeom prst="rect">
            <a:avLst/>
          </a:prstGeom>
        </p:spPr>
        <p:txBody>
          <a:bodyPr/>
          <a:lstStyle>
            <a:lvl1pPr marL="0" indent="0">
              <a:buNone/>
              <a:defRPr sz="4000" b="1" i="0">
                <a:solidFill>
                  <a:schemeClr val="tx1">
                    <a:lumMod val="50000"/>
                    <a:lumOff val="50000"/>
                  </a:schemeClr>
                </a:solidFill>
                <a:latin typeface="Avenir Book" panose="02000503020000020003" pitchFamily="2" charset="0"/>
              </a:defRPr>
            </a:lvl1pPr>
          </a:lstStyle>
          <a:p>
            <a:pPr lvl="0"/>
            <a:r>
              <a:rPr lang="en-US" dirty="0"/>
              <a:t>Click to edit subtitle</a:t>
            </a:r>
          </a:p>
        </p:txBody>
      </p:sp>
    </p:spTree>
    <p:extLst>
      <p:ext uri="{BB962C8B-B14F-4D97-AF65-F5344CB8AC3E}">
        <p14:creationId xmlns:p14="http://schemas.microsoft.com/office/powerpoint/2010/main" val="2882950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tif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7" Type="http://schemas.openxmlformats.org/officeDocument/2006/relationships/image" Target="../media/image4.tiff"/><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 name="AutoShape 3">
            <a:extLst>
              <a:ext uri="{FF2B5EF4-FFF2-40B4-BE49-F238E27FC236}">
                <a16:creationId xmlns:a16="http://schemas.microsoft.com/office/drawing/2014/main" id="{FF5FEA09-9018-4441-8D82-78E154E1C596}"/>
              </a:ext>
            </a:extLst>
          </p:cNvPr>
          <p:cNvSpPr>
            <a:spLocks noChangeArrowheads="1"/>
          </p:cNvSpPr>
          <p:nvPr userDrawn="1"/>
        </p:nvSpPr>
        <p:spPr bwMode="auto">
          <a:xfrm>
            <a:off x="0" y="1"/>
            <a:ext cx="13435542" cy="92075"/>
          </a:xfrm>
          <a:prstGeom prst="roundRect">
            <a:avLst>
              <a:gd name="adj" fmla="val 1722"/>
            </a:avLst>
          </a:prstGeom>
          <a:solidFill>
            <a:srgbClr val="306091"/>
          </a:solidFill>
          <a:ln w="9525">
            <a:noFill/>
            <a:round/>
            <a:headEnd/>
            <a:tailEnd/>
          </a:ln>
          <a:effectLst/>
        </p:spPr>
        <p:txBody>
          <a:bodyPr wrap="none" anchor="ctr"/>
          <a:lstStyle/>
          <a:p>
            <a:endParaRPr lang="en-US" dirty="0">
              <a:latin typeface="Calibri"/>
            </a:endParaRPr>
          </a:p>
        </p:txBody>
      </p:sp>
      <p:sp>
        <p:nvSpPr>
          <p:cNvPr id="10" name="AutoShape 5">
            <a:extLst>
              <a:ext uri="{FF2B5EF4-FFF2-40B4-BE49-F238E27FC236}">
                <a16:creationId xmlns:a16="http://schemas.microsoft.com/office/drawing/2014/main" id="{75874F8F-5EF4-014E-BBD4-F120CCB0CF6E}"/>
              </a:ext>
            </a:extLst>
          </p:cNvPr>
          <p:cNvSpPr>
            <a:spLocks noChangeArrowheads="1"/>
          </p:cNvSpPr>
          <p:nvPr userDrawn="1"/>
        </p:nvSpPr>
        <p:spPr bwMode="auto">
          <a:xfrm>
            <a:off x="1" y="7086601"/>
            <a:ext cx="13439775" cy="473075"/>
          </a:xfrm>
          <a:prstGeom prst="roundRect">
            <a:avLst>
              <a:gd name="adj" fmla="val 333"/>
            </a:avLst>
          </a:prstGeom>
          <a:solidFill>
            <a:srgbClr val="E6E6E6"/>
          </a:solidFill>
          <a:ln w="9525">
            <a:solidFill>
              <a:srgbClr val="999999"/>
            </a:solidFill>
            <a:round/>
            <a:headEnd/>
            <a:tailEnd/>
          </a:ln>
          <a:effectLst/>
        </p:spPr>
        <p:txBody>
          <a:bodyPr wrap="none" anchor="ctr"/>
          <a:lstStyle/>
          <a:p>
            <a:endParaRPr lang="en-US" dirty="0">
              <a:latin typeface="Calibri"/>
            </a:endParaRPr>
          </a:p>
        </p:txBody>
      </p:sp>
      <p:pic>
        <p:nvPicPr>
          <p:cNvPr id="11" name="Picture 10">
            <a:extLst>
              <a:ext uri="{FF2B5EF4-FFF2-40B4-BE49-F238E27FC236}">
                <a16:creationId xmlns:a16="http://schemas.microsoft.com/office/drawing/2014/main" id="{B842143C-8A7F-BA4E-9EAA-2898740C581E}"/>
              </a:ext>
            </a:extLst>
          </p:cNvPr>
          <p:cNvPicPr>
            <a:picLocks noChangeAspect="1"/>
          </p:cNvPicPr>
          <p:nvPr userDrawn="1"/>
        </p:nvPicPr>
        <p:blipFill>
          <a:blip r:embed="rId10"/>
          <a:stretch>
            <a:fillRect/>
          </a:stretch>
        </p:blipFill>
        <p:spPr>
          <a:xfrm>
            <a:off x="10606087" y="6980237"/>
            <a:ext cx="2047964" cy="682655"/>
          </a:xfrm>
          <a:prstGeom prst="rect">
            <a:avLst/>
          </a:prstGeom>
        </p:spPr>
      </p:pic>
      <p:sp>
        <p:nvSpPr>
          <p:cNvPr id="12" name="TextBox 11">
            <a:extLst>
              <a:ext uri="{FF2B5EF4-FFF2-40B4-BE49-F238E27FC236}">
                <a16:creationId xmlns:a16="http://schemas.microsoft.com/office/drawing/2014/main" id="{C6D248C2-A1C7-3343-9B05-A0D4043AB0A5}"/>
              </a:ext>
            </a:extLst>
          </p:cNvPr>
          <p:cNvSpPr txBox="1"/>
          <p:nvPr userDrawn="1"/>
        </p:nvSpPr>
        <p:spPr>
          <a:xfrm>
            <a:off x="90487" y="7159308"/>
            <a:ext cx="5257800" cy="324512"/>
          </a:xfrm>
          <a:prstGeom prst="rect">
            <a:avLst/>
          </a:prstGeom>
          <a:noFill/>
        </p:spPr>
        <p:txBody>
          <a:bodyPr wrap="square" rtlCol="0">
            <a:spAutoFit/>
          </a:bodyPr>
          <a:lstStyle/>
          <a:p>
            <a:r>
              <a:rPr lang="en-US" sz="1600" dirty="0">
                <a:solidFill>
                  <a:schemeClr val="tx1">
                    <a:lumMod val="65000"/>
                    <a:lumOff val="35000"/>
                  </a:schemeClr>
                </a:solidFill>
                <a:latin typeface="Avenir Book" panose="02000503020000020003" pitchFamily="2" charset="0"/>
              </a:rPr>
              <a:t>June 2020 – SkySpark</a:t>
            </a:r>
            <a:r>
              <a:rPr lang="en-US" sz="1600" baseline="30000" dirty="0">
                <a:solidFill>
                  <a:schemeClr val="tx1">
                    <a:lumMod val="65000"/>
                    <a:lumOff val="35000"/>
                  </a:schemeClr>
                </a:solidFill>
                <a:latin typeface="Avenir Book" panose="02000503020000020003" pitchFamily="2" charset="0"/>
              </a:rPr>
              <a:t>Ⓡ</a:t>
            </a:r>
            <a:r>
              <a:rPr lang="en-US" sz="1600" dirty="0">
                <a:solidFill>
                  <a:schemeClr val="tx1">
                    <a:lumMod val="65000"/>
                    <a:lumOff val="35000"/>
                  </a:schemeClr>
                </a:solidFill>
                <a:latin typeface="Avenir Book" panose="02000503020000020003" pitchFamily="2" charset="0"/>
              </a:rPr>
              <a:t> Essentials using version 3.0.25</a:t>
            </a:r>
          </a:p>
        </p:txBody>
      </p:sp>
      <p:sp>
        <p:nvSpPr>
          <p:cNvPr id="4" name="Slide Number Placeholder 3">
            <a:extLst>
              <a:ext uri="{FF2B5EF4-FFF2-40B4-BE49-F238E27FC236}">
                <a16:creationId xmlns:a16="http://schemas.microsoft.com/office/drawing/2014/main" id="{5C50115B-B414-E249-944A-68D9C4DFB664}"/>
              </a:ext>
            </a:extLst>
          </p:cNvPr>
          <p:cNvSpPr>
            <a:spLocks noGrp="1"/>
          </p:cNvSpPr>
          <p:nvPr>
            <p:ph type="sldNum" sz="quarter" idx="4"/>
          </p:nvPr>
        </p:nvSpPr>
        <p:spPr>
          <a:xfrm>
            <a:off x="10401300" y="7132637"/>
            <a:ext cx="3024187" cy="401638"/>
          </a:xfrm>
          <a:prstGeom prst="rect">
            <a:avLst/>
          </a:prstGeom>
        </p:spPr>
        <p:txBody>
          <a:bodyPr vert="horz" lIns="91440" tIns="45720" rIns="91440" bIns="45720" rtlCol="0" anchor="ctr"/>
          <a:lstStyle>
            <a:lvl1pPr algn="r">
              <a:defRPr sz="1200">
                <a:solidFill>
                  <a:schemeClr val="tx1">
                    <a:tint val="75000"/>
                  </a:schemeClr>
                </a:solidFill>
              </a:defRPr>
            </a:lvl1pPr>
          </a:lstStyle>
          <a:p>
            <a:fld id="{8F65F2EB-6803-D74D-BE19-64C9461991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63" r:id="rId2"/>
    <p:sldLayoutId id="2147483662" r:id="rId3"/>
    <p:sldLayoutId id="2147483665" r:id="rId4"/>
    <p:sldLayoutId id="2147483664" r:id="rId5"/>
    <p:sldLayoutId id="2147483661" r:id="rId6"/>
    <p:sldLayoutId id="2147483668" r:id="rId7"/>
    <p:sldLayoutId id="2147483669" r:id="rId8"/>
  </p:sldLayoutIdLst>
  <p:hf hdr="0" ftr="0" dt="0"/>
  <p:txStyles>
    <p:titleStyle>
      <a:lvl1pPr algn="ctr" defTabSz="457200" rtl="0" eaLnBrk="1" fontAlgn="base" hangingPunct="1">
        <a:lnSpc>
          <a:spcPct val="93000"/>
        </a:lnSpc>
        <a:spcBef>
          <a:spcPct val="0"/>
        </a:spcBef>
        <a:spcAft>
          <a:spcPct val="0"/>
        </a:spcAft>
        <a:buClr>
          <a:srgbClr val="000000"/>
        </a:buClr>
        <a:buSzPct val="100000"/>
        <a:buFont typeface="Times New Roman" pitchFamily="16" charset="0"/>
        <a:defRPr sz="4400">
          <a:solidFill>
            <a:srgbClr val="000000"/>
          </a:solidFill>
          <a:latin typeface="Calibri"/>
          <a:ea typeface="+mj-ea"/>
          <a:cs typeface="+mj-cs"/>
        </a:defRPr>
      </a:lvl1pPr>
      <a:lvl2pPr marL="742950" indent="-285750" algn="ctr" defTabSz="457200" rtl="0" eaLnBrk="1" fontAlgn="base" hangingPunct="1">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2pPr>
      <a:lvl3pPr marL="1143000" indent="-228600" algn="ctr" defTabSz="457200" rtl="0" eaLnBrk="1" fontAlgn="base" hangingPunct="1">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3pPr>
      <a:lvl4pPr marL="1600200" indent="-228600" algn="ctr" defTabSz="457200" rtl="0" eaLnBrk="1" fontAlgn="base" hangingPunct="1">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4pPr>
      <a:lvl5pPr marL="2057400" indent="-228600" algn="ctr" defTabSz="457200" rtl="0" eaLnBrk="1" fontAlgn="base" hangingPunct="1">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5pPr>
      <a:lvl6pPr marL="2514600" indent="-228600" algn="ctr" defTabSz="457200" rtl="0" eaLnBrk="1" fontAlgn="base" hangingPunct="1">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6pPr>
      <a:lvl7pPr marL="2971800" indent="-228600" algn="ctr" defTabSz="457200" rtl="0" eaLnBrk="1" fontAlgn="base" hangingPunct="1">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7pPr>
      <a:lvl8pPr marL="3429000" indent="-228600" algn="ctr" defTabSz="457200" rtl="0" eaLnBrk="1" fontAlgn="base" hangingPunct="1">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8pPr>
      <a:lvl9pPr marL="3886200" indent="-228600" algn="ctr" defTabSz="457200" rtl="0" eaLnBrk="1" fontAlgn="base" hangingPunct="1">
        <a:lnSpc>
          <a:spcPct val="93000"/>
        </a:lnSpc>
        <a:spcBef>
          <a:spcPct val="0"/>
        </a:spcBef>
        <a:spcAft>
          <a:spcPct val="0"/>
        </a:spcAft>
        <a:buClr>
          <a:srgbClr val="000000"/>
        </a:buClr>
        <a:buSzPct val="100000"/>
        <a:buFont typeface="Times New Roman" pitchFamily="16" charset="0"/>
        <a:defRPr sz="4400">
          <a:solidFill>
            <a:srgbClr val="000000"/>
          </a:solidFill>
          <a:latin typeface="Arial" charset="0"/>
          <a:cs typeface="Arial Unicode MS" charset="0"/>
        </a:defRPr>
      </a:lvl9pPr>
    </p:titleStyle>
    <p:bodyStyle>
      <a:lvl1pPr marL="342900" indent="-342900" algn="l" defTabSz="457200" rtl="0" eaLnBrk="1" fontAlgn="base" hangingPunct="1">
        <a:lnSpc>
          <a:spcPct val="93000"/>
        </a:lnSpc>
        <a:spcBef>
          <a:spcPct val="0"/>
        </a:spcBef>
        <a:spcAft>
          <a:spcPts val="1425"/>
        </a:spcAft>
        <a:buClr>
          <a:srgbClr val="000000"/>
        </a:buClr>
        <a:buSzPct val="100000"/>
        <a:buFont typeface="Times New Roman" pitchFamily="16" charset="0"/>
        <a:defRPr sz="3200">
          <a:solidFill>
            <a:srgbClr val="000000"/>
          </a:solidFill>
          <a:latin typeface="Calibri"/>
          <a:ea typeface="+mn-ea"/>
          <a:cs typeface="+mn-cs"/>
        </a:defRPr>
      </a:lvl1pPr>
      <a:lvl2pPr marL="742950" indent="-285750" algn="l" defTabSz="457200" rtl="0" eaLnBrk="1" fontAlgn="base" hangingPunct="1">
        <a:lnSpc>
          <a:spcPct val="93000"/>
        </a:lnSpc>
        <a:spcBef>
          <a:spcPct val="0"/>
        </a:spcBef>
        <a:spcAft>
          <a:spcPts val="1138"/>
        </a:spcAft>
        <a:buClr>
          <a:srgbClr val="000000"/>
        </a:buClr>
        <a:buSzPct val="100000"/>
        <a:buFont typeface="Times New Roman" pitchFamily="16" charset="0"/>
        <a:defRPr sz="2800">
          <a:solidFill>
            <a:srgbClr val="000000"/>
          </a:solidFill>
          <a:latin typeface="Calibri"/>
          <a:cs typeface="+mn-cs"/>
        </a:defRPr>
      </a:lvl2pPr>
      <a:lvl3pPr marL="1143000" indent="-228600" algn="l" defTabSz="457200" rtl="0" eaLnBrk="1" fontAlgn="base" hangingPunct="1">
        <a:lnSpc>
          <a:spcPct val="93000"/>
        </a:lnSpc>
        <a:spcBef>
          <a:spcPct val="0"/>
        </a:spcBef>
        <a:spcAft>
          <a:spcPts val="850"/>
        </a:spcAft>
        <a:buClr>
          <a:srgbClr val="000000"/>
        </a:buClr>
        <a:buSzPct val="100000"/>
        <a:buFont typeface="Times New Roman" pitchFamily="16" charset="0"/>
        <a:defRPr sz="2400">
          <a:solidFill>
            <a:srgbClr val="000000"/>
          </a:solidFill>
          <a:latin typeface="Calibri"/>
          <a:cs typeface="+mn-cs"/>
        </a:defRPr>
      </a:lvl3pPr>
      <a:lvl4pPr marL="1600200" indent="-228600" algn="l" defTabSz="457200" rtl="0" eaLnBrk="1" fontAlgn="base" hangingPunct="1">
        <a:lnSpc>
          <a:spcPct val="93000"/>
        </a:lnSpc>
        <a:spcBef>
          <a:spcPct val="0"/>
        </a:spcBef>
        <a:spcAft>
          <a:spcPts val="575"/>
        </a:spcAft>
        <a:buClr>
          <a:srgbClr val="000000"/>
        </a:buClr>
        <a:buSzPct val="100000"/>
        <a:buFont typeface="Times New Roman" pitchFamily="16" charset="0"/>
        <a:defRPr sz="2000">
          <a:solidFill>
            <a:srgbClr val="000000"/>
          </a:solidFill>
          <a:latin typeface="Calibri"/>
          <a:cs typeface="+mn-cs"/>
        </a:defRPr>
      </a:lvl4pPr>
      <a:lvl5pPr marL="20574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Calibri"/>
          <a:cs typeface="+mn-cs"/>
        </a:defRPr>
      </a:lvl5pPr>
      <a:lvl6pPr marL="25146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B4482CA-EC30-5440-BCA9-94A908057BA4}"/>
              </a:ext>
            </a:extLst>
          </p:cNvPr>
          <p:cNvSpPr/>
          <p:nvPr userDrawn="1"/>
        </p:nvSpPr>
        <p:spPr>
          <a:xfrm>
            <a:off x="353" y="-14923"/>
            <a:ext cx="13439422" cy="3331857"/>
          </a:xfrm>
          <a:prstGeom prst="rect">
            <a:avLst/>
          </a:prstGeom>
          <a:solidFill>
            <a:srgbClr val="30609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4E35F7D3-D90F-4243-96BF-5AA9760189CD}"/>
              </a:ext>
            </a:extLst>
          </p:cNvPr>
          <p:cNvSpPr txBox="1"/>
          <p:nvPr userDrawn="1"/>
        </p:nvSpPr>
        <p:spPr>
          <a:xfrm>
            <a:off x="90487" y="7159308"/>
            <a:ext cx="5257800" cy="324512"/>
          </a:xfrm>
          <a:prstGeom prst="rect">
            <a:avLst/>
          </a:prstGeom>
          <a:noFill/>
        </p:spPr>
        <p:txBody>
          <a:bodyPr wrap="square" rtlCol="0">
            <a:spAutoFit/>
          </a:bodyPr>
          <a:lstStyle/>
          <a:p>
            <a:r>
              <a:rPr lang="en-US" sz="1600" dirty="0">
                <a:solidFill>
                  <a:schemeClr val="tx1">
                    <a:lumMod val="65000"/>
                    <a:lumOff val="35000"/>
                  </a:schemeClr>
                </a:solidFill>
                <a:latin typeface="Avenir Book" panose="02000503020000020003" pitchFamily="2" charset="0"/>
              </a:rPr>
              <a:t>June 2020 – SkySpark 3.0.25</a:t>
            </a:r>
          </a:p>
        </p:txBody>
      </p:sp>
      <p:pic>
        <p:nvPicPr>
          <p:cNvPr id="22" name="Picture 21">
            <a:extLst>
              <a:ext uri="{FF2B5EF4-FFF2-40B4-BE49-F238E27FC236}">
                <a16:creationId xmlns:a16="http://schemas.microsoft.com/office/drawing/2014/main" id="{C53418D8-B990-5D45-B7A5-C02E542BF3B3}"/>
              </a:ext>
            </a:extLst>
          </p:cNvPr>
          <p:cNvPicPr>
            <a:picLocks noChangeAspect="1"/>
          </p:cNvPicPr>
          <p:nvPr userDrawn="1"/>
        </p:nvPicPr>
        <p:blipFill>
          <a:blip r:embed="rId4"/>
          <a:stretch>
            <a:fillRect/>
          </a:stretch>
        </p:blipFill>
        <p:spPr>
          <a:xfrm>
            <a:off x="10606087" y="6980237"/>
            <a:ext cx="2047964" cy="682655"/>
          </a:xfrm>
          <a:prstGeom prst="rect">
            <a:avLst/>
          </a:prstGeom>
        </p:spPr>
      </p:pic>
      <p:pic>
        <p:nvPicPr>
          <p:cNvPr id="10" name="Graphic 9">
            <a:extLst>
              <a:ext uri="{FF2B5EF4-FFF2-40B4-BE49-F238E27FC236}">
                <a16:creationId xmlns:a16="http://schemas.microsoft.com/office/drawing/2014/main" id="{D4DA2A99-404E-7548-9E8A-75155EAA177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7607" y="503237"/>
            <a:ext cx="6170880" cy="1478439"/>
          </a:xfrm>
          <a:prstGeom prst="rect">
            <a:avLst/>
          </a:prstGeom>
        </p:spPr>
      </p:pic>
      <p:pic>
        <p:nvPicPr>
          <p:cNvPr id="11" name="Picture 10">
            <a:extLst>
              <a:ext uri="{FF2B5EF4-FFF2-40B4-BE49-F238E27FC236}">
                <a16:creationId xmlns:a16="http://schemas.microsoft.com/office/drawing/2014/main" id="{6E4FBE55-F11D-F84D-9C84-AD56232B7959}"/>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322622" y="457541"/>
            <a:ext cx="2763237" cy="2407896"/>
          </a:xfrm>
          <a:prstGeom prst="rect">
            <a:avLst/>
          </a:prstGeom>
        </p:spPr>
      </p:pic>
    </p:spTree>
    <p:extLst>
      <p:ext uri="{BB962C8B-B14F-4D97-AF65-F5344CB8AC3E}">
        <p14:creationId xmlns:p14="http://schemas.microsoft.com/office/powerpoint/2010/main" val="603091416"/>
      </p:ext>
    </p:extLst>
  </p:cSld>
  <p:clrMap bg1="lt1" tx1="dk1" bg2="lt2" tx2="dk2" accent1="accent1" accent2="accent2" accent3="accent3" accent4="accent4" accent5="accent5" accent6="accent6" hlink="hlink" folHlink="folHlink"/>
  <p:sldLayoutIdLst>
    <p:sldLayoutId id="2147483660" r:id="rId1"/>
    <p:sldLayoutId id="2147483667" r:id="rId2"/>
  </p:sldLayoutIdLst>
  <p:hf hdr="0" ftr="0" dt="0"/>
  <p:txStyles>
    <p:titleStyle>
      <a:lvl1pPr algn="l" defTabSz="914400" rtl="0" eaLnBrk="1" latinLnBrk="0" hangingPunct="1">
        <a:lnSpc>
          <a:spcPct val="90000"/>
        </a:lnSpc>
        <a:spcBef>
          <a:spcPct val="0"/>
        </a:spcBef>
        <a:buNone/>
        <a:defRPr sz="5290" b="1" i="0" kern="1200">
          <a:solidFill>
            <a:schemeClr val="bg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hyperlink" Target="https://project-haystack.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project-haystack.dev/"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hyperlink" Target="http://en.wikipedia.org/wiki/Tz_databas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0.sv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0.sv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2.sv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2.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0.sv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22.sv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22.sv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46.png"/><Relationship Id="rId4" Type="http://schemas.openxmlformats.org/officeDocument/2006/relationships/image" Target="../media/image45.sv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22.sv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2.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45.svg"/><Relationship Id="rId5" Type="http://schemas.openxmlformats.org/officeDocument/2006/relationships/image" Target="../media/image53.pn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5.sv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5" Type="http://schemas.openxmlformats.org/officeDocument/2006/relationships/image" Target="../media/image45.sv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22.svg"/><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70.svg"/></Relationships>
</file>

<file path=ppt/slides/_rels/slide51.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10.xml"/><Relationship Id="rId5" Type="http://schemas.openxmlformats.org/officeDocument/2006/relationships/image" Target="../media/image70.sv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0.sv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2.svg"/></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70.svg"/><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70.sv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0.xml"/><Relationship Id="rId5" Type="http://schemas.openxmlformats.org/officeDocument/2006/relationships/image" Target="../media/image81.svg"/><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70.sv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8.xml"/><Relationship Id="rId5" Type="http://schemas.openxmlformats.org/officeDocument/2006/relationships/image" Target="../media/image81.svg"/><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sv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svg"/><Relationship Id="rId4" Type="http://schemas.openxmlformats.org/officeDocument/2006/relationships/image" Target="../media/image87.png"/><Relationship Id="rId9" Type="http://schemas.openxmlformats.org/officeDocument/2006/relationships/image" Target="../media/image92.png"/></Relationships>
</file>

<file path=ppt/slides/_rels/slide6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3.png"/><Relationship Id="rId7" Type="http://schemas.openxmlformats.org/officeDocument/2006/relationships/image" Target="../media/image88.sv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94.png"/><Relationship Id="rId4" Type="http://schemas.openxmlformats.org/officeDocument/2006/relationships/image" Target="../media/image86.png"/><Relationship Id="rId9" Type="http://schemas.openxmlformats.org/officeDocument/2006/relationships/image" Target="../media/image90.sv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88.svg"/></Relationships>
</file>

<file path=ppt/slides/_rels/slide66.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hyperlink" Target="https://www.skyfoundry.com/doc/docTraining/ScheduleApp"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tiff"/><Relationship Id="rId7" Type="http://schemas.openxmlformats.org/officeDocument/2006/relationships/image" Target="../media/image115.tiff"/><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14.tiff"/><Relationship Id="rId5" Type="http://schemas.openxmlformats.org/officeDocument/2006/relationships/image" Target="../media/image113.tiff"/><Relationship Id="rId4" Type="http://schemas.openxmlformats.org/officeDocument/2006/relationships/image" Target="../media/image112.tiff"/></Relationships>
</file>

<file path=ppt/slides/_rels/slide8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hyperlink" Target="https://skyfoundry.com/doc/docTraining/SetupCluster" TargetMode="External"/><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91.xml.rels><?xml version="1.0" encoding="UTF-8" standalone="yes"?>
<Relationships xmlns="http://schemas.openxmlformats.org/package/2006/relationships"><Relationship Id="rId3" Type="http://schemas.openxmlformats.org/officeDocument/2006/relationships/image" Target="../media/image121.tiff"/><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3" Type="http://schemas.openxmlformats.org/officeDocument/2006/relationships/hyperlink" Target="https://www.skyfoundry.com/file/214/SkySpark-30-Security-Overview.pdf" TargetMode="External"/><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hyperlink" Target="https://skyfoundry.com/doc/docAppNotes/ITOperationsAndMaintenance"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www.skyfoundry.com/file/214/SkySpark-30-Security-Overview.pdf" TargetMode="External"/><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12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BEAF32E-A33F-034C-91B1-7F3D44F7507C}"/>
              </a:ext>
            </a:extLst>
          </p:cNvPr>
          <p:cNvSpPr>
            <a:spLocks noGrp="1"/>
          </p:cNvSpPr>
          <p:nvPr>
            <p:ph type="body" sz="quarter" idx="10"/>
          </p:nvPr>
        </p:nvSpPr>
        <p:spPr>
          <a:xfrm>
            <a:off x="619125" y="5006975"/>
            <a:ext cx="12573000" cy="685800"/>
          </a:xfrm>
        </p:spPr>
        <p:txBody>
          <a:bodyPr/>
          <a:lstStyle/>
          <a:p>
            <a:r>
              <a:rPr lang="en-US" dirty="0"/>
              <a:t>Module 2 – Building a Project Database</a:t>
            </a:r>
          </a:p>
        </p:txBody>
      </p:sp>
    </p:spTree>
    <p:extLst>
      <p:ext uri="{BB962C8B-B14F-4D97-AF65-F5344CB8AC3E}">
        <p14:creationId xmlns:p14="http://schemas.microsoft.com/office/powerpoint/2010/main" val="1235657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p:txBody>
          <a:bodyPr/>
          <a:lstStyle/>
          <a:p>
            <a:r>
              <a:rPr lang="en-US" dirty="0"/>
              <a:t>Project Haystack Website</a:t>
            </a:r>
          </a:p>
        </p:txBody>
      </p:sp>
      <p:sp>
        <p:nvSpPr>
          <p:cNvPr id="5" name="Content Placeholder 4">
            <a:extLst>
              <a:ext uri="{FF2B5EF4-FFF2-40B4-BE49-F238E27FC236}">
                <a16:creationId xmlns:a16="http://schemas.microsoft.com/office/drawing/2014/main" id="{A6795460-C278-484E-8AFB-5984CEC1B561}"/>
              </a:ext>
            </a:extLst>
          </p:cNvPr>
          <p:cNvSpPr>
            <a:spLocks noGrp="1"/>
          </p:cNvSpPr>
          <p:nvPr>
            <p:ph idx="1"/>
          </p:nvPr>
        </p:nvSpPr>
        <p:spPr/>
        <p:txBody>
          <a:bodyPr/>
          <a:lstStyle/>
          <a:p>
            <a:r>
              <a:rPr lang="en-US" dirty="0">
                <a:solidFill>
                  <a:schemeClr val="accent2"/>
                </a:solidFill>
                <a:hlinkClick r:id="rId3">
                  <a:extLst>
                    <a:ext uri="{A12FA001-AC4F-418D-AE19-62706E023703}">
                      <ahyp:hlinkClr xmlns:ahyp="http://schemas.microsoft.com/office/drawing/2018/hyperlinkcolor" val="tx"/>
                    </a:ext>
                  </a:extLst>
                </a:hlinkClick>
              </a:rPr>
              <a:t>https://project-</a:t>
            </a:r>
            <a:r>
              <a:rPr lang="en-US" dirty="0" err="1">
                <a:solidFill>
                  <a:schemeClr val="accent2"/>
                </a:solidFill>
                <a:hlinkClick r:id="rId3">
                  <a:extLst>
                    <a:ext uri="{A12FA001-AC4F-418D-AE19-62706E023703}">
                      <ahyp:hlinkClr xmlns:ahyp="http://schemas.microsoft.com/office/drawing/2018/hyperlinkcolor" val="tx"/>
                    </a:ext>
                  </a:extLst>
                </a:hlinkClick>
              </a:rPr>
              <a:t>haystack.org</a:t>
            </a:r>
            <a:r>
              <a:rPr lang="en-US" dirty="0">
                <a:solidFill>
                  <a:schemeClr val="accent2"/>
                </a:solidFill>
                <a:hlinkClick r:id="rId3">
                  <a:extLst>
                    <a:ext uri="{A12FA001-AC4F-418D-AE19-62706E023703}">
                      <ahyp:hlinkClr xmlns:ahyp="http://schemas.microsoft.com/office/drawing/2018/hyperlinkcolor" val="tx"/>
                    </a:ext>
                  </a:extLst>
                </a:hlinkClick>
              </a:rPr>
              <a:t>/</a:t>
            </a:r>
            <a:endParaRPr lang="en-US" dirty="0">
              <a:solidFill>
                <a:schemeClr val="accent2"/>
              </a:solidFill>
            </a:endParaRPr>
          </a:p>
          <a:p>
            <a:r>
              <a:rPr lang="en-US" dirty="0"/>
              <a:t>Forum with active working groups</a:t>
            </a:r>
          </a:p>
          <a:p>
            <a:r>
              <a:rPr lang="en-US" dirty="0"/>
              <a:t>Tag definitions</a:t>
            </a:r>
          </a:p>
          <a:p>
            <a:r>
              <a:rPr lang="en-US" dirty="0"/>
              <a:t>REST API Documentation</a:t>
            </a:r>
          </a:p>
          <a:p>
            <a:r>
              <a:rPr lang="en-US" dirty="0">
                <a:solidFill>
                  <a:schemeClr val="accent2"/>
                </a:solidFill>
                <a:hlinkClick r:id="rId4">
                  <a:extLst>
                    <a:ext uri="{A12FA001-AC4F-418D-AE19-62706E023703}">
                      <ahyp:hlinkClr xmlns:ahyp="http://schemas.microsoft.com/office/drawing/2018/hyperlinkcolor" val="tx"/>
                    </a:ext>
                  </a:extLst>
                </a:hlinkClick>
              </a:rPr>
              <a:t>https://project-</a:t>
            </a:r>
            <a:r>
              <a:rPr lang="en-US" dirty="0" err="1">
                <a:solidFill>
                  <a:schemeClr val="accent2"/>
                </a:solidFill>
                <a:hlinkClick r:id="rId4">
                  <a:extLst>
                    <a:ext uri="{A12FA001-AC4F-418D-AE19-62706E023703}">
                      <ahyp:hlinkClr xmlns:ahyp="http://schemas.microsoft.com/office/drawing/2018/hyperlinkcolor" val="tx"/>
                    </a:ext>
                  </a:extLst>
                </a:hlinkClick>
              </a:rPr>
              <a:t>haystack.dev</a:t>
            </a:r>
            <a:r>
              <a:rPr lang="en-US" dirty="0">
                <a:solidFill>
                  <a:schemeClr val="accent2"/>
                </a:solidFill>
                <a:hlinkClick r:id="rId4">
                  <a:extLst>
                    <a:ext uri="{A12FA001-AC4F-418D-AE19-62706E023703}">
                      <ahyp:hlinkClr xmlns:ahyp="http://schemas.microsoft.com/office/drawing/2018/hyperlinkcolor" val="tx"/>
                    </a:ext>
                  </a:extLst>
                </a:hlinkClick>
              </a:rPr>
              <a:t>/</a:t>
            </a:r>
            <a:endParaRPr lang="en-US" dirty="0">
              <a:solidFill>
                <a:schemeClr val="accent2"/>
              </a:solidFill>
            </a:endParaRPr>
          </a:p>
          <a:p>
            <a:pPr lvl="1"/>
            <a:r>
              <a:rPr lang="en-US" dirty="0"/>
              <a:t>Haystack 4 Preview</a:t>
            </a:r>
          </a:p>
          <a:p>
            <a:endParaRPr lang="en-US" dirty="0"/>
          </a:p>
          <a:p>
            <a:endParaRPr lang="en-US" dirty="0"/>
          </a:p>
        </p:txBody>
      </p:sp>
      <p:sp>
        <p:nvSpPr>
          <p:cNvPr id="7" name="Slide Number Placeholder 6">
            <a:extLst>
              <a:ext uri="{FF2B5EF4-FFF2-40B4-BE49-F238E27FC236}">
                <a16:creationId xmlns:a16="http://schemas.microsoft.com/office/drawing/2014/main" id="{5A3E65A5-6FCB-E949-B440-EFD94CF07ED8}"/>
              </a:ext>
            </a:extLst>
          </p:cNvPr>
          <p:cNvSpPr>
            <a:spLocks noGrp="1"/>
          </p:cNvSpPr>
          <p:nvPr>
            <p:ph type="sldNum" sz="quarter" idx="10"/>
          </p:nvPr>
        </p:nvSpPr>
        <p:spPr/>
        <p:txBody>
          <a:bodyPr/>
          <a:lstStyle/>
          <a:p>
            <a:fld id="{8F65F2EB-6803-D74D-BE19-64C946199132}" type="slidenum">
              <a:rPr lang="en-US" smtClean="0"/>
              <a:pPr/>
              <a:t>10</a:t>
            </a:fld>
            <a:endParaRPr lang="en-US"/>
          </a:p>
        </p:txBody>
      </p:sp>
      <p:pic>
        <p:nvPicPr>
          <p:cNvPr id="3" name="Picture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68979" y="1227136"/>
            <a:ext cx="6379535" cy="3429000"/>
          </a:xfrm>
          <a:prstGeom prst="rect">
            <a:avLst/>
          </a:prstGeom>
          <a:ln>
            <a:solidFill>
              <a:schemeClr val="tx1"/>
            </a:solidFill>
          </a:ln>
        </p:spPr>
      </p:pic>
      <p:pic>
        <p:nvPicPr>
          <p:cNvPr id="10" name="Picture 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906777" y="3411440"/>
            <a:ext cx="6379534" cy="3429000"/>
          </a:xfrm>
          <a:prstGeom prst="rect">
            <a:avLst/>
          </a:prstGeom>
          <a:ln>
            <a:solidFill>
              <a:schemeClr val="tx1"/>
            </a:solidFill>
          </a:ln>
        </p:spPr>
      </p:pic>
    </p:spTree>
    <p:extLst>
      <p:ext uri="{BB962C8B-B14F-4D97-AF65-F5344CB8AC3E}">
        <p14:creationId xmlns:p14="http://schemas.microsoft.com/office/powerpoint/2010/main" val="18129575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p:txBody>
          <a:bodyPr/>
          <a:lstStyle/>
          <a:p>
            <a:r>
              <a:rPr lang="en-US" dirty="0"/>
              <a:t>Folio: The SkySpark Database</a:t>
            </a:r>
          </a:p>
        </p:txBody>
      </p:sp>
      <p:sp>
        <p:nvSpPr>
          <p:cNvPr id="3074" name="Rectangle 2"/>
          <p:cNvSpPr>
            <a:spLocks noGrp="1" noChangeArrowheads="1"/>
          </p:cNvSpPr>
          <p:nvPr>
            <p:ph type="body" idx="1"/>
          </p:nvPr>
        </p:nvSpPr>
        <p:spPr/>
        <p:txBody>
          <a:bodyPr/>
          <a:lstStyle/>
          <a:p>
            <a:r>
              <a:rPr lang="en-US" dirty="0"/>
              <a:t>Designed for the unique needs of times series machine data aka temporal data.</a:t>
            </a:r>
          </a:p>
          <a:p>
            <a:r>
              <a:rPr lang="en-US" dirty="0" err="1"/>
              <a:t>NoSQL</a:t>
            </a:r>
            <a:r>
              <a:rPr lang="en-US" dirty="0"/>
              <a:t> Document-Oriented: no fixed schema, uses tagging – you can model virtually any data</a:t>
            </a:r>
          </a:p>
          <a:p>
            <a:r>
              <a:rPr lang="en-US" dirty="0"/>
              <a:t>NoSQL Graph-Oriented: efficient traversal of relationships (associations) using ref tags</a:t>
            </a:r>
          </a:p>
          <a:p>
            <a:r>
              <a:rPr lang="en-US" dirty="0"/>
              <a:t>In-memory RAM database (records and his indices) – high speed analysis of data</a:t>
            </a:r>
          </a:p>
          <a:p>
            <a:r>
              <a:rPr lang="en-US" dirty="0"/>
              <a:t>Auto-indexing / self-tuning</a:t>
            </a:r>
          </a:p>
          <a:p>
            <a:r>
              <a:rPr lang="en-US" dirty="0"/>
              <a:t>50k points max recommended per server – some people exceed this limit when synching trend logs &lt;only&gt; and on powerful servers</a:t>
            </a:r>
          </a:p>
        </p:txBody>
      </p:sp>
      <p:sp>
        <p:nvSpPr>
          <p:cNvPr id="3076" name="AutoShape 4"/>
          <p:cNvSpPr>
            <a:spLocks noChangeArrowheads="1"/>
          </p:cNvSpPr>
          <p:nvPr/>
        </p:nvSpPr>
        <p:spPr bwMode="auto">
          <a:xfrm>
            <a:off x="1908175" y="6858000"/>
            <a:ext cx="1828800" cy="457200"/>
          </a:xfrm>
          <a:prstGeom prst="roundRect">
            <a:avLst>
              <a:gd name="adj" fmla="val 347"/>
            </a:avLst>
          </a:prstGeom>
          <a:noFill/>
          <a:ln w="9525">
            <a:noFill/>
            <a:round/>
            <a:headEnd/>
            <a:tailEnd/>
          </a:ln>
          <a:effectLst/>
        </p:spPr>
        <p:txBody>
          <a:bodyPr wrap="none" anchor="ctr"/>
          <a:lstStyle/>
          <a:p>
            <a:endParaRPr lang="en-US"/>
          </a:p>
        </p:txBody>
      </p:sp>
      <p:sp>
        <p:nvSpPr>
          <p:cNvPr id="7" name="Slide Number Placeholder 6">
            <a:extLst>
              <a:ext uri="{FF2B5EF4-FFF2-40B4-BE49-F238E27FC236}">
                <a16:creationId xmlns:a16="http://schemas.microsoft.com/office/drawing/2014/main" id="{CEBB5E5F-E9CF-6C48-BF5B-0202EA90268C}"/>
              </a:ext>
            </a:extLst>
          </p:cNvPr>
          <p:cNvSpPr>
            <a:spLocks noGrp="1"/>
          </p:cNvSpPr>
          <p:nvPr>
            <p:ph type="sldNum" sz="quarter" idx="10"/>
          </p:nvPr>
        </p:nvSpPr>
        <p:spPr/>
        <p:txBody>
          <a:bodyPr/>
          <a:lstStyle/>
          <a:p>
            <a:fld id="{8F65F2EB-6803-D74D-BE19-64C946199132}" type="slidenum">
              <a:rPr lang="en-US" smtClean="0"/>
              <a:t>11</a:t>
            </a:fld>
            <a:endParaRPr lang="en-US"/>
          </a:p>
        </p:txBody>
      </p:sp>
    </p:spTree>
    <p:extLst>
      <p:ext uri="{BB962C8B-B14F-4D97-AF65-F5344CB8AC3E}">
        <p14:creationId xmlns:p14="http://schemas.microsoft.com/office/powerpoint/2010/main" val="10577394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p:txBody>
          <a:bodyPr/>
          <a:lstStyle/>
          <a:p>
            <a:r>
              <a:rPr lang="en-US" dirty="0"/>
              <a:t>Basic SkySpark Host Structure</a:t>
            </a:r>
          </a:p>
        </p:txBody>
      </p:sp>
      <p:sp>
        <p:nvSpPr>
          <p:cNvPr id="6" name="Content Placeholder 5">
            <a:extLst>
              <a:ext uri="{FF2B5EF4-FFF2-40B4-BE49-F238E27FC236}">
                <a16:creationId xmlns:a16="http://schemas.microsoft.com/office/drawing/2014/main" id="{AD210FD3-D01A-D947-B42E-11ED9B533121}"/>
              </a:ext>
            </a:extLst>
          </p:cNvPr>
          <p:cNvSpPr>
            <a:spLocks noGrp="1"/>
          </p:cNvSpPr>
          <p:nvPr>
            <p:ph idx="1"/>
          </p:nvPr>
        </p:nvSpPr>
        <p:spPr/>
        <p:txBody>
          <a:bodyPr/>
          <a:lstStyle/>
          <a:p>
            <a:r>
              <a:rPr lang="en-US" dirty="0"/>
              <a:t>SkySpark Host has one or more projects.</a:t>
            </a:r>
          </a:p>
          <a:p>
            <a:r>
              <a:rPr lang="en-US" dirty="0"/>
              <a:t>Each project has its own Folio database, ensuring data is stored separately.</a:t>
            </a:r>
          </a:p>
          <a:p>
            <a:endParaRPr lang="en-US" dirty="0"/>
          </a:p>
        </p:txBody>
      </p:sp>
      <p:sp>
        <p:nvSpPr>
          <p:cNvPr id="3" name="Slide Number Placeholder 2">
            <a:extLst>
              <a:ext uri="{FF2B5EF4-FFF2-40B4-BE49-F238E27FC236}">
                <a16:creationId xmlns:a16="http://schemas.microsoft.com/office/drawing/2014/main" id="{F781C5FB-4A4F-C34D-BC1D-D50DC8130991}"/>
              </a:ext>
            </a:extLst>
          </p:cNvPr>
          <p:cNvSpPr>
            <a:spLocks noGrp="1"/>
          </p:cNvSpPr>
          <p:nvPr>
            <p:ph type="sldNum" sz="quarter" idx="10"/>
          </p:nvPr>
        </p:nvSpPr>
        <p:spPr/>
        <p:txBody>
          <a:bodyPr/>
          <a:lstStyle/>
          <a:p>
            <a:fld id="{8F65F2EB-6803-D74D-BE19-64C946199132}" type="slidenum">
              <a:rPr lang="en-US" smtClean="0"/>
              <a:pPr/>
              <a:t>12</a:t>
            </a:fld>
            <a:endParaRPr lang="en-US"/>
          </a:p>
        </p:txBody>
      </p:sp>
      <p:sp>
        <p:nvSpPr>
          <p:cNvPr id="3076" name="AutoShape 4"/>
          <p:cNvSpPr>
            <a:spLocks noChangeArrowheads="1"/>
          </p:cNvSpPr>
          <p:nvPr/>
        </p:nvSpPr>
        <p:spPr bwMode="auto">
          <a:xfrm>
            <a:off x="1908175" y="6858000"/>
            <a:ext cx="1828800" cy="457200"/>
          </a:xfrm>
          <a:prstGeom prst="roundRect">
            <a:avLst>
              <a:gd name="adj" fmla="val 347"/>
            </a:avLst>
          </a:prstGeom>
          <a:noFill/>
          <a:ln w="9525">
            <a:noFill/>
            <a:round/>
            <a:headEnd/>
            <a:tailEnd/>
          </a:ln>
          <a:effectLst/>
        </p:spPr>
        <p:txBody>
          <a:bodyPr wrap="none" anchor="ctr"/>
          <a:lstStyle/>
          <a:p>
            <a:endParaRPr lang="en-US"/>
          </a:p>
        </p:txBody>
      </p:sp>
      <p:pic>
        <p:nvPicPr>
          <p:cNvPr id="1028" name="Picture 4" descr="C:\Users\Brian\Documents\SkyFoundry\DC Developer Event 2011\Folio-Structure.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78989" y="2789237"/>
            <a:ext cx="8075450" cy="3836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121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8B7DC32-CDCE-6C42-8319-0167931AE168}"/>
              </a:ext>
            </a:extLst>
          </p:cNvPr>
          <p:cNvSpPr>
            <a:spLocks noGrp="1"/>
          </p:cNvSpPr>
          <p:nvPr>
            <p:ph idx="1"/>
          </p:nvPr>
        </p:nvSpPr>
        <p:spPr/>
        <p:txBody>
          <a:bodyPr/>
          <a:lstStyle/>
          <a:p>
            <a:r>
              <a:rPr lang="en-US" dirty="0"/>
              <a:t>Each project has one or more </a:t>
            </a:r>
            <a:r>
              <a:rPr lang="en-US" dirty="0">
                <a:solidFill>
                  <a:srgbClr val="00B050"/>
                </a:solidFill>
              </a:rPr>
              <a:t>site</a:t>
            </a:r>
            <a:r>
              <a:rPr lang="en-US" dirty="0"/>
              <a:t> records.</a:t>
            </a:r>
          </a:p>
          <a:p>
            <a:r>
              <a:rPr lang="en-US" dirty="0"/>
              <a:t>Each </a:t>
            </a:r>
            <a:r>
              <a:rPr lang="en-US" dirty="0">
                <a:solidFill>
                  <a:srgbClr val="00B050"/>
                </a:solidFill>
              </a:rPr>
              <a:t>site</a:t>
            </a:r>
            <a:r>
              <a:rPr lang="en-US" dirty="0"/>
              <a:t> typically has a </a:t>
            </a:r>
            <a:r>
              <a:rPr lang="en-US" dirty="0">
                <a:solidFill>
                  <a:schemeClr val="accent2"/>
                </a:solidFill>
              </a:rPr>
              <a:t>reference</a:t>
            </a:r>
            <a:r>
              <a:rPr lang="en-US" dirty="0"/>
              <a:t> to a weather station.</a:t>
            </a:r>
          </a:p>
          <a:p>
            <a:r>
              <a:rPr lang="en-US" dirty="0"/>
              <a:t>Each </a:t>
            </a:r>
            <a:r>
              <a:rPr lang="en-US" dirty="0">
                <a:solidFill>
                  <a:srgbClr val="00B050"/>
                </a:solidFill>
              </a:rPr>
              <a:t>site</a:t>
            </a:r>
            <a:r>
              <a:rPr lang="en-US" dirty="0"/>
              <a:t> has one or more </a:t>
            </a:r>
            <a:r>
              <a:rPr lang="en-US" dirty="0">
                <a:solidFill>
                  <a:srgbClr val="00B050"/>
                </a:solidFill>
              </a:rPr>
              <a:t>equip</a:t>
            </a:r>
            <a:r>
              <a:rPr lang="en-US" dirty="0"/>
              <a:t> records (each </a:t>
            </a:r>
            <a:r>
              <a:rPr lang="en-US" dirty="0">
                <a:solidFill>
                  <a:srgbClr val="00B050"/>
                </a:solidFill>
              </a:rPr>
              <a:t>equip</a:t>
            </a:r>
            <a:r>
              <a:rPr lang="en-US" dirty="0"/>
              <a:t> has a </a:t>
            </a:r>
            <a:r>
              <a:rPr lang="en-US" dirty="0">
                <a:solidFill>
                  <a:schemeClr val="accent2"/>
                </a:solidFill>
              </a:rPr>
              <a:t>reference</a:t>
            </a:r>
            <a:r>
              <a:rPr lang="en-US" dirty="0"/>
              <a:t> to its </a:t>
            </a:r>
            <a:r>
              <a:rPr lang="en-US" dirty="0">
                <a:solidFill>
                  <a:srgbClr val="00B050"/>
                </a:solidFill>
              </a:rPr>
              <a:t>site</a:t>
            </a:r>
            <a:r>
              <a:rPr lang="en-US" dirty="0"/>
              <a:t>).</a:t>
            </a:r>
          </a:p>
          <a:p>
            <a:r>
              <a:rPr lang="en-US" dirty="0"/>
              <a:t>Each </a:t>
            </a:r>
            <a:r>
              <a:rPr lang="en-US" dirty="0">
                <a:solidFill>
                  <a:srgbClr val="00B050"/>
                </a:solidFill>
              </a:rPr>
              <a:t>equip</a:t>
            </a:r>
            <a:r>
              <a:rPr lang="en-US" dirty="0"/>
              <a:t> has one or more </a:t>
            </a:r>
            <a:r>
              <a:rPr lang="en-US" dirty="0">
                <a:solidFill>
                  <a:srgbClr val="00B050"/>
                </a:solidFill>
              </a:rPr>
              <a:t>point</a:t>
            </a:r>
            <a:r>
              <a:rPr lang="en-US" dirty="0"/>
              <a:t> records (each </a:t>
            </a:r>
            <a:r>
              <a:rPr lang="en-US" dirty="0">
                <a:solidFill>
                  <a:srgbClr val="00B050"/>
                </a:solidFill>
              </a:rPr>
              <a:t>point</a:t>
            </a:r>
            <a:r>
              <a:rPr lang="en-US" dirty="0"/>
              <a:t> has a </a:t>
            </a:r>
            <a:r>
              <a:rPr lang="en-US" dirty="0">
                <a:solidFill>
                  <a:schemeClr val="accent2"/>
                </a:solidFill>
              </a:rPr>
              <a:t>reference</a:t>
            </a:r>
            <a:r>
              <a:rPr lang="en-US" dirty="0"/>
              <a:t> to its </a:t>
            </a:r>
            <a:r>
              <a:rPr lang="en-US" dirty="0">
                <a:solidFill>
                  <a:srgbClr val="00B050"/>
                </a:solidFill>
              </a:rPr>
              <a:t>site</a:t>
            </a:r>
            <a:r>
              <a:rPr lang="en-US" dirty="0"/>
              <a:t> and </a:t>
            </a:r>
            <a:r>
              <a:rPr lang="en-US" dirty="0">
                <a:solidFill>
                  <a:srgbClr val="00B050"/>
                </a:solidFill>
              </a:rPr>
              <a:t>equip</a:t>
            </a:r>
            <a:r>
              <a:rPr lang="en-US" dirty="0"/>
              <a:t>).</a:t>
            </a:r>
          </a:p>
        </p:txBody>
      </p:sp>
      <p:sp>
        <p:nvSpPr>
          <p:cNvPr id="6" name="Text Placeholder 5">
            <a:extLst>
              <a:ext uri="{FF2B5EF4-FFF2-40B4-BE49-F238E27FC236}">
                <a16:creationId xmlns:a16="http://schemas.microsoft.com/office/drawing/2014/main" id="{5680A64C-C130-B54A-838A-898E10D7FCD7}"/>
              </a:ext>
            </a:extLst>
          </p:cNvPr>
          <p:cNvSpPr>
            <a:spLocks noGrp="1"/>
          </p:cNvSpPr>
          <p:nvPr>
            <p:ph type="body" idx="13"/>
          </p:nvPr>
        </p:nvSpPr>
        <p:spPr/>
        <p:txBody>
          <a:bodyPr/>
          <a:lstStyle/>
          <a:p>
            <a:r>
              <a:rPr lang="en-US" dirty="0"/>
              <a:t>Relationships defined by </a:t>
            </a:r>
            <a:r>
              <a:rPr lang="en-US" dirty="0">
                <a:solidFill>
                  <a:schemeClr val="accent2"/>
                </a:solidFill>
              </a:rPr>
              <a:t>references</a:t>
            </a:r>
            <a:r>
              <a:rPr lang="en-US" dirty="0"/>
              <a:t> and tags (</a:t>
            </a:r>
            <a:r>
              <a:rPr lang="en-US" dirty="0">
                <a:solidFill>
                  <a:schemeClr val="accent2"/>
                </a:solidFill>
              </a:rPr>
              <a:t>SEP</a:t>
            </a:r>
            <a:r>
              <a:rPr lang="en-US" dirty="0"/>
              <a:t> model)</a:t>
            </a:r>
          </a:p>
        </p:txBody>
      </p:sp>
      <p:sp>
        <p:nvSpPr>
          <p:cNvPr id="2" name="Title 1"/>
          <p:cNvSpPr>
            <a:spLocks noGrp="1"/>
          </p:cNvSpPr>
          <p:nvPr>
            <p:ph type="title"/>
          </p:nvPr>
        </p:nvSpPr>
        <p:spPr/>
        <p:txBody>
          <a:bodyPr/>
          <a:lstStyle/>
          <a:p>
            <a:r>
              <a:rPr lang="en-US" dirty="0"/>
              <a:t>Understanding Data Relationships in SkySpark</a:t>
            </a:r>
          </a:p>
        </p:txBody>
      </p:sp>
      <p:sp>
        <p:nvSpPr>
          <p:cNvPr id="8" name="Slide Number Placeholder 7">
            <a:extLst>
              <a:ext uri="{FF2B5EF4-FFF2-40B4-BE49-F238E27FC236}">
                <a16:creationId xmlns:a16="http://schemas.microsoft.com/office/drawing/2014/main" id="{7C81A3D9-5FDC-0B44-9B7B-2020804D83D1}"/>
              </a:ext>
            </a:extLst>
          </p:cNvPr>
          <p:cNvSpPr>
            <a:spLocks noGrp="1"/>
          </p:cNvSpPr>
          <p:nvPr>
            <p:ph type="sldNum" sz="quarter" idx="14"/>
          </p:nvPr>
        </p:nvSpPr>
        <p:spPr/>
        <p:txBody>
          <a:bodyPr/>
          <a:lstStyle/>
          <a:p>
            <a:fld id="{8F65F2EB-6803-D74D-BE19-64C946199132}" type="slidenum">
              <a:rPr lang="en-US" smtClean="0"/>
              <a:pPr/>
              <a:t>13</a:t>
            </a:fld>
            <a:endParaRPr lang="en-US"/>
          </a:p>
        </p:txBody>
      </p:sp>
      <p:pic>
        <p:nvPicPr>
          <p:cNvPr id="25" name="Picture 2" descr="C:\Users\Brian\Documents\SkyFoundry\Diagrams\SiteEquipPoint.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53487" y="1875959"/>
            <a:ext cx="3388460" cy="434115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28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Basic SkySpark Tag Naming Rules</a:t>
            </a:r>
          </a:p>
        </p:txBody>
      </p:sp>
      <p:sp>
        <p:nvSpPr>
          <p:cNvPr id="5" name="Content Placeholder 4">
            <a:extLst>
              <a:ext uri="{FF2B5EF4-FFF2-40B4-BE49-F238E27FC236}">
                <a16:creationId xmlns:a16="http://schemas.microsoft.com/office/drawing/2014/main" id="{88B7DC32-CDCE-6C42-8319-0167931AE168}"/>
              </a:ext>
            </a:extLst>
          </p:cNvPr>
          <p:cNvSpPr>
            <a:spLocks noGrp="1"/>
          </p:cNvSpPr>
          <p:nvPr>
            <p:ph idx="1"/>
          </p:nvPr>
        </p:nvSpPr>
        <p:spPr/>
        <p:txBody>
          <a:bodyPr/>
          <a:lstStyle/>
          <a:p>
            <a:r>
              <a:rPr lang="en-US" dirty="0"/>
              <a:t>Tag names must start with a lower-case letter.</a:t>
            </a:r>
          </a:p>
          <a:p>
            <a:r>
              <a:rPr lang="en-US" dirty="0"/>
              <a:t>Camel case =&gt; camelCase</a:t>
            </a:r>
          </a:p>
          <a:p>
            <a:r>
              <a:rPr lang="en-US" dirty="0"/>
              <a:t>The underscore ‘_’ is the only special character allowed.</a:t>
            </a:r>
          </a:p>
          <a:p>
            <a:r>
              <a:rPr lang="en-US" dirty="0"/>
              <a:t>Spaces are NOT allowed.</a:t>
            </a:r>
          </a:p>
          <a:p>
            <a:r>
              <a:rPr lang="en-US" dirty="0"/>
              <a:t>Functions, variables, views, apps, etc. must adhere to these rules.</a:t>
            </a:r>
          </a:p>
        </p:txBody>
      </p:sp>
      <p:sp>
        <p:nvSpPr>
          <p:cNvPr id="8" name="Slide Number Placeholder 7">
            <a:extLst>
              <a:ext uri="{FF2B5EF4-FFF2-40B4-BE49-F238E27FC236}">
                <a16:creationId xmlns:a16="http://schemas.microsoft.com/office/drawing/2014/main" id="{7C81A3D9-5FDC-0B44-9B7B-2020804D83D1}"/>
              </a:ext>
            </a:extLst>
          </p:cNvPr>
          <p:cNvSpPr>
            <a:spLocks noGrp="1"/>
          </p:cNvSpPr>
          <p:nvPr>
            <p:ph type="sldNum" sz="quarter" idx="10"/>
          </p:nvPr>
        </p:nvSpPr>
        <p:spPr/>
        <p:txBody>
          <a:bodyPr/>
          <a:lstStyle/>
          <a:p>
            <a:fld id="{8F65F2EB-6803-D74D-BE19-64C946199132}"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14210D7-CD3D-8748-A084-2B53F1FAC13E}"/>
              </a:ext>
            </a:extLst>
          </p:cNvPr>
          <p:cNvSpPr>
            <a:spLocks noGrp="1"/>
          </p:cNvSpPr>
          <p:nvPr>
            <p:ph type="body" sz="quarter" idx="10"/>
          </p:nvPr>
        </p:nvSpPr>
        <p:spPr/>
        <p:txBody>
          <a:bodyPr/>
          <a:lstStyle/>
          <a:p>
            <a:r>
              <a:rPr lang="en-US" dirty="0"/>
              <a:t>Equipment Model Examples</a:t>
            </a:r>
          </a:p>
        </p:txBody>
      </p:sp>
    </p:spTree>
    <p:extLst>
      <p:ext uri="{BB962C8B-B14F-4D97-AF65-F5344CB8AC3E}">
        <p14:creationId xmlns:p14="http://schemas.microsoft.com/office/powerpoint/2010/main" val="555336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xfrm>
            <a:off x="471487" y="82482"/>
            <a:ext cx="12420599" cy="954156"/>
          </a:xfrm>
          <a:ln/>
        </p:spPr>
        <p:txBody>
          <a:bodyPr vert="horz" wrap="square" lIns="0" tIns="38808" rIns="0" bIns="0" numCol="1" anchor="ctr" anchorCtr="0" compatLnSpc="1">
            <a:prstTxWarp prst="textNoShape">
              <a:avLst/>
            </a:prstTxWarp>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4000" b="1" dirty="0">
                <a:solidFill>
                  <a:srgbClr val="306091"/>
                </a:solidFill>
              </a:rPr>
              <a:t>Energy Related Example of Equip within a Site</a:t>
            </a:r>
          </a:p>
        </p:txBody>
      </p:sp>
      <p:sp>
        <p:nvSpPr>
          <p:cNvPr id="3076" name="AutoShape 4"/>
          <p:cNvSpPr>
            <a:spLocks noChangeArrowheads="1"/>
          </p:cNvSpPr>
          <p:nvPr/>
        </p:nvSpPr>
        <p:spPr bwMode="auto">
          <a:xfrm>
            <a:off x="1908175" y="6858000"/>
            <a:ext cx="1828800" cy="457200"/>
          </a:xfrm>
          <a:prstGeom prst="roundRect">
            <a:avLst>
              <a:gd name="adj" fmla="val 347"/>
            </a:avLst>
          </a:prstGeom>
          <a:noFill/>
          <a:ln w="9525">
            <a:noFill/>
            <a:round/>
            <a:headEnd/>
            <a:tailEnd/>
          </a:ln>
          <a:effectLst/>
        </p:spPr>
        <p:txBody>
          <a:bodyPr wrap="none" anchor="ctr"/>
          <a:lstStyle/>
          <a:p>
            <a:endParaRPr lang="en-US"/>
          </a:p>
        </p:txBody>
      </p:sp>
      <p:pic>
        <p:nvPicPr>
          <p:cNvPr id="5" name="Picture 2" descr="energ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28887" y="1036637"/>
            <a:ext cx="8887526" cy="59403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86487" y="4770437"/>
            <a:ext cx="5186100" cy="349968"/>
          </a:xfrm>
          <a:prstGeom prst="rect">
            <a:avLst/>
          </a:prstGeom>
          <a:noFill/>
        </p:spPr>
        <p:txBody>
          <a:bodyPr wrap="none" rtlCol="0">
            <a:spAutoFit/>
          </a:bodyPr>
          <a:lstStyle/>
          <a:p>
            <a:r>
              <a:rPr lang="en-US" dirty="0"/>
              <a:t>Vertical and horizontal relationships are possible</a:t>
            </a:r>
          </a:p>
        </p:txBody>
      </p:sp>
      <p:sp>
        <p:nvSpPr>
          <p:cNvPr id="4" name="Slide Number Placeholder 3">
            <a:extLst>
              <a:ext uri="{FF2B5EF4-FFF2-40B4-BE49-F238E27FC236}">
                <a16:creationId xmlns:a16="http://schemas.microsoft.com/office/drawing/2014/main" id="{5889606C-6587-5746-82DA-D91C9624A90E}"/>
              </a:ext>
            </a:extLst>
          </p:cNvPr>
          <p:cNvSpPr>
            <a:spLocks noGrp="1"/>
          </p:cNvSpPr>
          <p:nvPr>
            <p:ph type="sldNum" sz="quarter" idx="10"/>
          </p:nvPr>
        </p:nvSpPr>
        <p:spPr/>
        <p:txBody>
          <a:bodyPr/>
          <a:lstStyle/>
          <a:p>
            <a:fld id="{8F65F2EB-6803-D74D-BE19-64C946199132}" type="slidenum">
              <a:rPr lang="en-US" smtClean="0"/>
              <a:t>16</a:t>
            </a:fld>
            <a:endParaRPr lang="en-US"/>
          </a:p>
        </p:txBody>
      </p:sp>
    </p:spTree>
    <p:extLst>
      <p:ext uri="{BB962C8B-B14F-4D97-AF65-F5344CB8AC3E}">
        <p14:creationId xmlns:p14="http://schemas.microsoft.com/office/powerpoint/2010/main" val="80152688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xfrm>
            <a:off x="2147888" y="122238"/>
            <a:ext cx="9070975" cy="900249"/>
          </a:xfrm>
          <a:ln/>
        </p:spPr>
        <p:txBody>
          <a:bodyPr vert="horz" wrap="square" lIns="0" tIns="38808" rIns="0" bIns="0" numCol="1" anchor="ctr" anchorCtr="0" compatLnSpc="1">
            <a:prstTxWarp prst="textNoShape">
              <a:avLst/>
            </a:prstTxWarp>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a:latin typeface="Avenir Book"/>
              </a:rPr>
              <a:t>RTU</a:t>
            </a:r>
            <a:r>
              <a:rPr lang="en-US" sz="4000" b="1">
                <a:solidFill>
                  <a:srgbClr val="306091"/>
                </a:solidFill>
                <a:latin typeface="Avenir Book"/>
              </a:rPr>
              <a:t> as an Equip Example</a:t>
            </a:r>
            <a:endParaRPr lang="en-US" sz="4000" b="1">
              <a:solidFill>
                <a:srgbClr val="FF0000"/>
              </a:solidFill>
              <a:latin typeface="Avenir Book"/>
            </a:endParaRPr>
          </a:p>
        </p:txBody>
      </p:sp>
      <p:sp>
        <p:nvSpPr>
          <p:cNvPr id="3076" name="AutoShape 4"/>
          <p:cNvSpPr>
            <a:spLocks noChangeArrowheads="1"/>
          </p:cNvSpPr>
          <p:nvPr/>
        </p:nvSpPr>
        <p:spPr bwMode="auto">
          <a:xfrm>
            <a:off x="1679575" y="6858000"/>
            <a:ext cx="1828800" cy="457200"/>
          </a:xfrm>
          <a:prstGeom prst="roundRect">
            <a:avLst>
              <a:gd name="adj" fmla="val 347"/>
            </a:avLst>
          </a:prstGeom>
          <a:noFill/>
          <a:ln w="9525">
            <a:noFill/>
            <a:round/>
            <a:headEnd/>
            <a:tailEnd/>
          </a:ln>
          <a:effectLst/>
        </p:spPr>
        <p:txBody>
          <a:bodyPr wrap="none" anchor="ctr"/>
          <a:lstStyle/>
          <a:p>
            <a:endParaRPr lang="en-US"/>
          </a:p>
        </p:txBody>
      </p:sp>
      <p:pic>
        <p:nvPicPr>
          <p:cNvPr id="19" name="Picture 2" descr="ahu">
            <a:extLst>
              <a:ext uri="{FF2B5EF4-FFF2-40B4-BE49-F238E27FC236}">
                <a16:creationId xmlns:a16="http://schemas.microsoft.com/office/drawing/2014/main" id="{F053D92B-BF63-D642-B869-ED4A3C4E07F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854" y="1008818"/>
            <a:ext cx="808239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images.clipartpanda.com/sad-girl-stick-figure-image.png">
            <a:extLst>
              <a:ext uri="{FF2B5EF4-FFF2-40B4-BE49-F238E27FC236}">
                <a16:creationId xmlns:a16="http://schemas.microsoft.com/office/drawing/2014/main" id="{9887F4DC-D3C7-A140-8CCD-8C2958B1564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890761" y="3322637"/>
            <a:ext cx="634242" cy="69994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7E9AF84-20A9-DF4C-9F32-34356CC88657}"/>
              </a:ext>
            </a:extLst>
          </p:cNvPr>
          <p:cNvSpPr txBox="1"/>
          <p:nvPr/>
        </p:nvSpPr>
        <p:spPr>
          <a:xfrm>
            <a:off x="6345664" y="1668462"/>
            <a:ext cx="533400" cy="352425"/>
          </a:xfrm>
          <a:prstGeom prst="rect">
            <a:avLst/>
          </a:prstGeom>
          <a:noFill/>
        </p:spPr>
        <p:txBody>
          <a:bodyPr wrap="square" rtlCol="0">
            <a:spAutoFit/>
          </a:bodyPr>
          <a:lstStyle/>
          <a:p>
            <a:r>
              <a:rPr lang="en-US" dirty="0"/>
              <a:t>fan</a:t>
            </a:r>
          </a:p>
        </p:txBody>
      </p:sp>
      <p:sp>
        <p:nvSpPr>
          <p:cNvPr id="3" name="Slide Number Placeholder 2">
            <a:extLst>
              <a:ext uri="{FF2B5EF4-FFF2-40B4-BE49-F238E27FC236}">
                <a16:creationId xmlns:a16="http://schemas.microsoft.com/office/drawing/2014/main" id="{A1BFC7D4-223A-B047-982C-1C9B7E9D18DB}"/>
              </a:ext>
            </a:extLst>
          </p:cNvPr>
          <p:cNvSpPr>
            <a:spLocks noGrp="1"/>
          </p:cNvSpPr>
          <p:nvPr>
            <p:ph type="sldNum" sz="quarter" idx="10"/>
          </p:nvPr>
        </p:nvSpPr>
        <p:spPr/>
        <p:txBody>
          <a:bodyPr/>
          <a:lstStyle/>
          <a:p>
            <a:fld id="{8F65F2EB-6803-D74D-BE19-64C946199132}" type="slidenum">
              <a:rPr lang="en-US" smtClean="0"/>
              <a:t>17</a:t>
            </a:fld>
            <a:endParaRPr lang="en-US"/>
          </a:p>
        </p:txBody>
      </p:sp>
      <p:pic>
        <p:nvPicPr>
          <p:cNvPr id="2" name="Picture 3" descr="A screenshot of a cell phone&#10;&#10;Description generated with very high confidence">
            <a:extLst>
              <a:ext uri="{FF2B5EF4-FFF2-40B4-BE49-F238E27FC236}">
                <a16:creationId xmlns:a16="http://schemas.microsoft.com/office/drawing/2014/main" id="{B7DAA80B-B509-44F3-A379-F9AC37389BD2}"/>
              </a:ext>
            </a:extLst>
          </p:cNvPr>
          <p:cNvPicPr>
            <a:picLocks noChangeAspect="1"/>
          </p:cNvPicPr>
          <p:nvPr/>
        </p:nvPicPr>
        <p:blipFill>
          <a:blip r:embed="rId5"/>
          <a:stretch>
            <a:fillRect/>
          </a:stretch>
        </p:blipFill>
        <p:spPr>
          <a:xfrm>
            <a:off x="8640927" y="1085059"/>
            <a:ext cx="3917263" cy="5108022"/>
          </a:xfrm>
          <a:prstGeom prst="rect">
            <a:avLst/>
          </a:prstGeom>
          <a:ln>
            <a:solidFill>
              <a:schemeClr val="tx1"/>
            </a:solidFill>
          </a:ln>
        </p:spPr>
      </p:pic>
      <p:pic>
        <p:nvPicPr>
          <p:cNvPr id="6" name="Picture 6" descr="A screenshot of a cell phone&#10;&#10;Description generated with very high confidence">
            <a:extLst>
              <a:ext uri="{FF2B5EF4-FFF2-40B4-BE49-F238E27FC236}">
                <a16:creationId xmlns:a16="http://schemas.microsoft.com/office/drawing/2014/main" id="{A2B69A2A-C1E0-452C-A354-354E6E02904F}"/>
              </a:ext>
            </a:extLst>
          </p:cNvPr>
          <p:cNvPicPr>
            <a:picLocks noChangeAspect="1"/>
          </p:cNvPicPr>
          <p:nvPr/>
        </p:nvPicPr>
        <p:blipFill>
          <a:blip r:embed="rId6"/>
          <a:stretch>
            <a:fillRect/>
          </a:stretch>
        </p:blipFill>
        <p:spPr>
          <a:xfrm>
            <a:off x="2877960" y="4285961"/>
            <a:ext cx="3551931" cy="2465474"/>
          </a:xfrm>
          <a:prstGeom prst="rect">
            <a:avLst/>
          </a:prstGeom>
          <a:solidFill>
            <a:schemeClr val="tx1"/>
          </a:solidFill>
          <a:ln>
            <a:solidFill>
              <a:schemeClr val="tx1"/>
            </a:solidFill>
          </a:ln>
        </p:spPr>
      </p:pic>
    </p:spTree>
    <p:extLst>
      <p:ext uri="{BB962C8B-B14F-4D97-AF65-F5344CB8AC3E}">
        <p14:creationId xmlns:p14="http://schemas.microsoft.com/office/powerpoint/2010/main" val="373961731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xfrm>
            <a:off x="2147888" y="122239"/>
            <a:ext cx="9070975" cy="671670"/>
          </a:xfrm>
          <a:ln/>
        </p:spPr>
        <p:txBody>
          <a:bodyPr vert="horz" wrap="square" lIns="0" tIns="38808" rIns="0" bIns="0" numCol="1" anchor="ctr" anchorCtr="0" compatLnSpc="1">
            <a:prstTxWarp prst="textNoShape">
              <a:avLst/>
            </a:prstTxWarp>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4000" b="1" dirty="0">
                <a:solidFill>
                  <a:srgbClr val="306091"/>
                </a:solidFill>
              </a:rPr>
              <a:t>Chiller Plant as an Equip</a:t>
            </a:r>
            <a:endParaRPr lang="en-US" sz="4000" b="1" dirty="0">
              <a:solidFill>
                <a:srgbClr val="FF0000"/>
              </a:solidFill>
            </a:endParaRPr>
          </a:p>
        </p:txBody>
      </p:sp>
      <p:sp>
        <p:nvSpPr>
          <p:cNvPr id="3076" name="AutoShape 4"/>
          <p:cNvSpPr>
            <a:spLocks noChangeArrowheads="1"/>
          </p:cNvSpPr>
          <p:nvPr/>
        </p:nvSpPr>
        <p:spPr bwMode="auto">
          <a:xfrm>
            <a:off x="1908175" y="6858000"/>
            <a:ext cx="1828800" cy="457200"/>
          </a:xfrm>
          <a:prstGeom prst="roundRect">
            <a:avLst>
              <a:gd name="adj" fmla="val 347"/>
            </a:avLst>
          </a:prstGeom>
          <a:noFill/>
          <a:ln w="9525">
            <a:noFill/>
            <a:round/>
            <a:headEnd/>
            <a:tailEnd/>
          </a:ln>
          <a:effectLst/>
        </p:spPr>
        <p:txBody>
          <a:bodyPr wrap="none" anchor="ctr"/>
          <a:lstStyle/>
          <a:p>
            <a:endParaRPr lang="en-US"/>
          </a:p>
        </p:txBody>
      </p:sp>
      <p:pic>
        <p:nvPicPr>
          <p:cNvPr id="1026" name="Picture 2" descr="C:\Users\Brian\Documents\SkyFoundry\Diagrams\chillerPlant.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9087" y="830104"/>
            <a:ext cx="6671667" cy="38641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7C12830-48F6-E442-A2B3-4D08C66ADB1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990754" y="1493837"/>
            <a:ext cx="6206133" cy="5474294"/>
          </a:xfrm>
          <a:prstGeom prst="rect">
            <a:avLst/>
          </a:prstGeom>
          <a:ln>
            <a:solidFill>
              <a:schemeClr val="tx1"/>
            </a:solidFill>
          </a:ln>
        </p:spPr>
      </p:pic>
      <p:sp>
        <p:nvSpPr>
          <p:cNvPr id="3" name="Slide Number Placeholder 2">
            <a:extLst>
              <a:ext uri="{FF2B5EF4-FFF2-40B4-BE49-F238E27FC236}">
                <a16:creationId xmlns:a16="http://schemas.microsoft.com/office/drawing/2014/main" id="{83F41100-EB2D-7340-85CF-56D175F4FFE0}"/>
              </a:ext>
            </a:extLst>
          </p:cNvPr>
          <p:cNvSpPr>
            <a:spLocks noGrp="1"/>
          </p:cNvSpPr>
          <p:nvPr>
            <p:ph type="sldNum" sz="quarter" idx="10"/>
          </p:nvPr>
        </p:nvSpPr>
        <p:spPr/>
        <p:txBody>
          <a:bodyPr/>
          <a:lstStyle/>
          <a:p>
            <a:fld id="{8F65F2EB-6803-D74D-BE19-64C946199132}" type="slidenum">
              <a:rPr lang="en-US" smtClean="0"/>
              <a:t>18</a:t>
            </a:fld>
            <a:endParaRPr lang="en-US"/>
          </a:p>
        </p:txBody>
      </p:sp>
    </p:spTree>
    <p:extLst>
      <p:ext uri="{BB962C8B-B14F-4D97-AF65-F5344CB8AC3E}">
        <p14:creationId xmlns:p14="http://schemas.microsoft.com/office/powerpoint/2010/main" val="6007345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14210D7-CD3D-8748-A084-2B53F1FAC13E}"/>
              </a:ext>
            </a:extLst>
          </p:cNvPr>
          <p:cNvSpPr>
            <a:spLocks noGrp="1"/>
          </p:cNvSpPr>
          <p:nvPr>
            <p:ph type="body" sz="quarter" idx="10"/>
          </p:nvPr>
        </p:nvSpPr>
        <p:spPr/>
        <p:txBody>
          <a:bodyPr/>
          <a:lstStyle/>
          <a:p>
            <a:r>
              <a:rPr lang="en-US" dirty="0"/>
              <a:t>Host and Builder Application – Creating a Project and Users</a:t>
            </a:r>
          </a:p>
        </p:txBody>
      </p:sp>
      <p:grpSp>
        <p:nvGrpSpPr>
          <p:cNvPr id="4" name="Group 3">
            <a:extLst>
              <a:ext uri="{FF2B5EF4-FFF2-40B4-BE49-F238E27FC236}">
                <a16:creationId xmlns:a16="http://schemas.microsoft.com/office/drawing/2014/main" id="{DC6A28F3-8EBD-DA48-8943-1B2FEDDFFDCF}"/>
              </a:ext>
            </a:extLst>
          </p:cNvPr>
          <p:cNvGrpSpPr/>
          <p:nvPr/>
        </p:nvGrpSpPr>
        <p:grpSpPr>
          <a:xfrm>
            <a:off x="2147887" y="3577501"/>
            <a:ext cx="978622" cy="1269136"/>
            <a:chOff x="11215687" y="134215"/>
            <a:chExt cx="978622" cy="1269136"/>
          </a:xfrm>
        </p:grpSpPr>
        <p:pic>
          <p:nvPicPr>
            <p:cNvPr id="5" name="Graphic 4">
              <a:extLst>
                <a:ext uri="{FF2B5EF4-FFF2-40B4-BE49-F238E27FC236}">
                  <a16:creationId xmlns:a16="http://schemas.microsoft.com/office/drawing/2014/main" id="{D28A2ECC-5E4F-9D4C-8BF2-95F173718E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15687" y="134215"/>
              <a:ext cx="978622" cy="978622"/>
            </a:xfrm>
            <a:prstGeom prst="rect">
              <a:avLst/>
            </a:prstGeom>
          </p:spPr>
        </p:pic>
        <p:sp>
          <p:nvSpPr>
            <p:cNvPr id="6" name="TextBox 5">
              <a:extLst>
                <a:ext uri="{FF2B5EF4-FFF2-40B4-BE49-F238E27FC236}">
                  <a16:creationId xmlns:a16="http://schemas.microsoft.com/office/drawing/2014/main" id="{142E242E-A68C-2D43-AA0F-02DECF0AB932}"/>
                </a:ext>
              </a:extLst>
            </p:cNvPr>
            <p:cNvSpPr txBox="1"/>
            <p:nvPr/>
          </p:nvSpPr>
          <p:spPr>
            <a:xfrm>
              <a:off x="11375420" y="1053383"/>
              <a:ext cx="659155" cy="349968"/>
            </a:xfrm>
            <a:prstGeom prst="rect">
              <a:avLst/>
            </a:prstGeom>
            <a:noFill/>
          </p:spPr>
          <p:txBody>
            <a:bodyPr wrap="none" rtlCol="0">
              <a:spAutoFit/>
            </a:bodyPr>
            <a:lstStyle/>
            <a:p>
              <a:r>
                <a:rPr lang="en-US" dirty="0"/>
                <a:t>Host</a:t>
              </a:r>
            </a:p>
          </p:txBody>
        </p:sp>
      </p:grpSp>
      <p:grpSp>
        <p:nvGrpSpPr>
          <p:cNvPr id="8" name="Group 7">
            <a:extLst>
              <a:ext uri="{FF2B5EF4-FFF2-40B4-BE49-F238E27FC236}">
                <a16:creationId xmlns:a16="http://schemas.microsoft.com/office/drawing/2014/main" id="{1DB1CD40-B501-9642-B166-B541DE7C02DF}"/>
              </a:ext>
            </a:extLst>
          </p:cNvPr>
          <p:cNvGrpSpPr/>
          <p:nvPr/>
        </p:nvGrpSpPr>
        <p:grpSpPr>
          <a:xfrm>
            <a:off x="1094075" y="3613845"/>
            <a:ext cx="973945" cy="1240645"/>
            <a:chOff x="12109541" y="138892"/>
            <a:chExt cx="973945" cy="1240645"/>
          </a:xfrm>
        </p:grpSpPr>
        <p:pic>
          <p:nvPicPr>
            <p:cNvPr id="9" name="Graphic 8">
              <a:extLst>
                <a:ext uri="{FF2B5EF4-FFF2-40B4-BE49-F238E27FC236}">
                  <a16:creationId xmlns:a16="http://schemas.microsoft.com/office/drawing/2014/main" id="{0C14D692-F678-734A-B55A-19FA3C7CEC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09541" y="138892"/>
              <a:ext cx="973945" cy="973945"/>
            </a:xfrm>
            <a:prstGeom prst="rect">
              <a:avLst/>
            </a:prstGeom>
          </p:spPr>
        </p:pic>
        <p:sp>
          <p:nvSpPr>
            <p:cNvPr id="11" name="TextBox 10">
              <a:extLst>
                <a:ext uri="{FF2B5EF4-FFF2-40B4-BE49-F238E27FC236}">
                  <a16:creationId xmlns:a16="http://schemas.microsoft.com/office/drawing/2014/main" id="{91410FA3-8D76-4B44-A181-5DCF979FB60E}"/>
                </a:ext>
              </a:extLst>
            </p:cNvPr>
            <p:cNvSpPr txBox="1"/>
            <p:nvPr/>
          </p:nvSpPr>
          <p:spPr>
            <a:xfrm>
              <a:off x="12180675" y="1029569"/>
              <a:ext cx="902811" cy="349968"/>
            </a:xfrm>
            <a:prstGeom prst="rect">
              <a:avLst/>
            </a:prstGeom>
            <a:noFill/>
          </p:spPr>
          <p:txBody>
            <a:bodyPr wrap="none" rtlCol="0">
              <a:spAutoFit/>
            </a:bodyPr>
            <a:lstStyle/>
            <a:p>
              <a:r>
                <a:rPr lang="en-US" dirty="0"/>
                <a:t>Builder</a:t>
              </a:r>
            </a:p>
          </p:txBody>
        </p:sp>
      </p:grpSp>
    </p:spTree>
    <p:extLst>
      <p:ext uri="{BB962C8B-B14F-4D97-AF65-F5344CB8AC3E}">
        <p14:creationId xmlns:p14="http://schemas.microsoft.com/office/powerpoint/2010/main" val="425929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Getting Started </a:t>
            </a:r>
          </a:p>
        </p:txBody>
      </p:sp>
      <p:sp>
        <p:nvSpPr>
          <p:cNvPr id="3" name="Content Placeholder 2"/>
          <p:cNvSpPr>
            <a:spLocks noGrp="1"/>
          </p:cNvSpPr>
          <p:nvPr>
            <p:ph idx="1"/>
          </p:nvPr>
        </p:nvSpPr>
        <p:spPr/>
        <p:txBody>
          <a:bodyPr/>
          <a:lstStyle/>
          <a:p>
            <a:r>
              <a:rPr lang="en-US" dirty="0"/>
              <a:t>This Module </a:t>
            </a:r>
            <a:r>
              <a:rPr lang="en-US" b="1" u="sng" dirty="0"/>
              <a:t>REQUIRES</a:t>
            </a:r>
            <a:r>
              <a:rPr lang="en-US" dirty="0"/>
              <a:t> students to have SkySpark installed and the Demo project generated.</a:t>
            </a:r>
          </a:p>
          <a:p>
            <a:r>
              <a:rPr lang="en-US" dirty="0"/>
              <a:t>Please review Module 1 if these requirements are not met.</a:t>
            </a:r>
          </a:p>
          <a:p>
            <a:endParaRPr lang="en-US" dirty="0"/>
          </a:p>
        </p:txBody>
      </p:sp>
      <p:sp>
        <p:nvSpPr>
          <p:cNvPr id="12" name="Slide Number Placeholder 11">
            <a:extLst>
              <a:ext uri="{FF2B5EF4-FFF2-40B4-BE49-F238E27FC236}">
                <a16:creationId xmlns:a16="http://schemas.microsoft.com/office/drawing/2014/main" id="{78822498-647B-6A4F-83B8-C0F2383370AD}"/>
              </a:ext>
            </a:extLst>
          </p:cNvPr>
          <p:cNvSpPr>
            <a:spLocks noGrp="1"/>
          </p:cNvSpPr>
          <p:nvPr>
            <p:ph type="sldNum" sz="quarter" idx="10"/>
          </p:nvPr>
        </p:nvSpPr>
        <p:spPr/>
        <p:txBody>
          <a:bodyPr/>
          <a:lstStyle/>
          <a:p>
            <a:fld id="{8F65F2EB-6803-D74D-BE19-64C946199132}" type="slidenum">
              <a:rPr lang="en-US" smtClean="0"/>
              <a:t>2</a:t>
            </a:fld>
            <a:endParaRPr lang="en-US"/>
          </a:p>
        </p:txBody>
      </p:sp>
    </p:spTree>
    <p:extLst>
      <p:ext uri="{BB962C8B-B14F-4D97-AF65-F5344CB8AC3E}">
        <p14:creationId xmlns:p14="http://schemas.microsoft.com/office/powerpoint/2010/main" val="1705868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Arial"/>
              <a:buChar char="•"/>
            </a:pPr>
            <a:r>
              <a:rPr lang="en-US" sz="2800" dirty="0"/>
              <a:t>In this training module we will use the Host and Builder App to create a sample project, including a site, equipment, points, users and to import history data.  </a:t>
            </a:r>
          </a:p>
          <a:p>
            <a:pPr>
              <a:buFont typeface="Arial"/>
              <a:buChar char="•"/>
            </a:pPr>
            <a:r>
              <a:rPr lang="en-US" sz="2800" dirty="0"/>
              <a:t>Manually defining sites, equipment and points is instructive in understanding how relationships and metadata is modeled in SkySpark</a:t>
            </a:r>
            <a:r>
              <a:rPr lang="en-US" dirty="0"/>
              <a:t>.</a:t>
            </a:r>
          </a:p>
        </p:txBody>
      </p:sp>
      <p:sp>
        <p:nvSpPr>
          <p:cNvPr id="9" name="Text Placeholder 8">
            <a:extLst>
              <a:ext uri="{FF2B5EF4-FFF2-40B4-BE49-F238E27FC236}">
                <a16:creationId xmlns:a16="http://schemas.microsoft.com/office/drawing/2014/main" id="{5DE85DF0-7ABD-1B40-8D0F-5D86B6AD941D}"/>
              </a:ext>
            </a:extLst>
          </p:cNvPr>
          <p:cNvSpPr>
            <a:spLocks noGrp="1"/>
          </p:cNvSpPr>
          <p:nvPr>
            <p:ph type="body" idx="13"/>
          </p:nvPr>
        </p:nvSpPr>
        <p:spPr/>
        <p:txBody>
          <a:bodyPr/>
          <a:lstStyle/>
          <a:p>
            <a:r>
              <a:rPr lang="en-US" dirty="0"/>
              <a:t>Using the Host and Builder Apps</a:t>
            </a:r>
          </a:p>
        </p:txBody>
      </p:sp>
      <p:sp>
        <p:nvSpPr>
          <p:cNvPr id="2" name="Title 1"/>
          <p:cNvSpPr>
            <a:spLocks noGrp="1"/>
          </p:cNvSpPr>
          <p:nvPr>
            <p:ph type="title"/>
          </p:nvPr>
        </p:nvSpPr>
        <p:spPr/>
        <p:txBody>
          <a:bodyPr/>
          <a:lstStyle/>
          <a:p>
            <a:pPr algn="l"/>
            <a:r>
              <a:rPr lang="en-US" sz="4000" b="1" dirty="0">
                <a:solidFill>
                  <a:srgbClr val="306091"/>
                </a:solidFill>
              </a:rPr>
              <a:t>Building a SkySpark Database</a:t>
            </a:r>
            <a:endParaRPr lang="en-US" sz="4000" b="1" dirty="0">
              <a:solidFill>
                <a:schemeClr val="tx1"/>
              </a:solidFill>
            </a:endParaRPr>
          </a:p>
        </p:txBody>
      </p:sp>
      <p:grpSp>
        <p:nvGrpSpPr>
          <p:cNvPr id="8" name="Group 7">
            <a:extLst>
              <a:ext uri="{FF2B5EF4-FFF2-40B4-BE49-F238E27FC236}">
                <a16:creationId xmlns:a16="http://schemas.microsoft.com/office/drawing/2014/main" id="{42115A1B-C749-F94D-9338-06D55FF751D8}"/>
              </a:ext>
            </a:extLst>
          </p:cNvPr>
          <p:cNvGrpSpPr/>
          <p:nvPr/>
        </p:nvGrpSpPr>
        <p:grpSpPr>
          <a:xfrm>
            <a:off x="12109541" y="138892"/>
            <a:ext cx="973945" cy="1240645"/>
            <a:chOff x="12109541" y="138892"/>
            <a:chExt cx="973945" cy="1240645"/>
          </a:xfrm>
        </p:grpSpPr>
        <p:pic>
          <p:nvPicPr>
            <p:cNvPr id="6" name="Graphic 5">
              <a:extLst>
                <a:ext uri="{FF2B5EF4-FFF2-40B4-BE49-F238E27FC236}">
                  <a16:creationId xmlns:a16="http://schemas.microsoft.com/office/drawing/2014/main" id="{004AF423-3311-E14C-BB3E-97778695F8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09541" y="138892"/>
              <a:ext cx="973945" cy="973945"/>
            </a:xfrm>
            <a:prstGeom prst="rect">
              <a:avLst/>
            </a:prstGeom>
          </p:spPr>
        </p:pic>
        <p:sp>
          <p:nvSpPr>
            <p:cNvPr id="5" name="TextBox 4">
              <a:extLst>
                <a:ext uri="{FF2B5EF4-FFF2-40B4-BE49-F238E27FC236}">
                  <a16:creationId xmlns:a16="http://schemas.microsoft.com/office/drawing/2014/main" id="{4ABFB6C4-4266-A84C-9610-555591FBA4F4}"/>
                </a:ext>
              </a:extLst>
            </p:cNvPr>
            <p:cNvSpPr txBox="1"/>
            <p:nvPr/>
          </p:nvSpPr>
          <p:spPr>
            <a:xfrm>
              <a:off x="12180675" y="1029569"/>
              <a:ext cx="902811" cy="349968"/>
            </a:xfrm>
            <a:prstGeom prst="rect">
              <a:avLst/>
            </a:prstGeom>
            <a:noFill/>
          </p:spPr>
          <p:txBody>
            <a:bodyPr wrap="none" rtlCol="0">
              <a:spAutoFit/>
            </a:bodyPr>
            <a:lstStyle/>
            <a:p>
              <a:r>
                <a:rPr lang="en-US" dirty="0"/>
                <a:t>Builder</a:t>
              </a:r>
            </a:p>
          </p:txBody>
        </p:sp>
      </p:grpSp>
      <p:sp>
        <p:nvSpPr>
          <p:cNvPr id="11" name="Slide Number Placeholder 10">
            <a:extLst>
              <a:ext uri="{FF2B5EF4-FFF2-40B4-BE49-F238E27FC236}">
                <a16:creationId xmlns:a16="http://schemas.microsoft.com/office/drawing/2014/main" id="{6A4BB300-7A97-E040-B85B-D6BFF7A43CC9}"/>
              </a:ext>
            </a:extLst>
          </p:cNvPr>
          <p:cNvSpPr>
            <a:spLocks noGrp="1"/>
          </p:cNvSpPr>
          <p:nvPr>
            <p:ph type="sldNum" sz="quarter" idx="14"/>
          </p:nvPr>
        </p:nvSpPr>
        <p:spPr/>
        <p:txBody>
          <a:bodyPr/>
          <a:lstStyle/>
          <a:p>
            <a:fld id="{8F65F2EB-6803-D74D-BE19-64C946199132}" type="slidenum">
              <a:rPr lang="en-US" smtClean="0"/>
              <a:t>20</a:t>
            </a:fld>
            <a:endParaRPr lang="en-US"/>
          </a:p>
        </p:txBody>
      </p:sp>
      <p:sp>
        <p:nvSpPr>
          <p:cNvPr id="10" name="Rectangle 9">
            <a:extLst>
              <a:ext uri="{FF2B5EF4-FFF2-40B4-BE49-F238E27FC236}">
                <a16:creationId xmlns:a16="http://schemas.microsoft.com/office/drawing/2014/main" id="{2A3CD044-6DAC-344E-9771-5B21E7A3A881}"/>
              </a:ext>
            </a:extLst>
          </p:cNvPr>
          <p:cNvSpPr/>
          <p:nvPr/>
        </p:nvSpPr>
        <p:spPr>
          <a:xfrm>
            <a:off x="1039814" y="5303837"/>
            <a:ext cx="11353800" cy="721993"/>
          </a:xfrm>
          <a:prstGeom prst="rect">
            <a:avLst/>
          </a:prstGeom>
        </p:spPr>
        <p:txBody>
          <a:bodyPr wrap="square">
            <a:spAutoFit/>
          </a:bodyPr>
          <a:lstStyle/>
          <a:p>
            <a:r>
              <a:rPr lang="en-US" sz="2200" dirty="0">
                <a:solidFill>
                  <a:srgbClr val="FF0000"/>
                </a:solidFill>
              </a:rPr>
              <a:t>NOTE: SkySpark provides numerous tools for scripting the auto-creation of large projects and that is discussed later in training.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CF1FC4B5-7D82-445C-9599-9C4D3F278EC3}"/>
              </a:ext>
            </a:extLst>
          </p:cNvPr>
          <p:cNvPicPr>
            <a:picLocks noChangeAspect="1"/>
          </p:cNvPicPr>
          <p:nvPr/>
        </p:nvPicPr>
        <p:blipFill>
          <a:blip r:embed="rId3"/>
          <a:stretch>
            <a:fillRect/>
          </a:stretch>
        </p:blipFill>
        <p:spPr>
          <a:xfrm>
            <a:off x="7457315" y="1622202"/>
            <a:ext cx="5777133" cy="3204374"/>
          </a:xfrm>
          <a:prstGeom prst="rect">
            <a:avLst/>
          </a:prstGeom>
          <a:ln>
            <a:solidFill>
              <a:schemeClr val="tx1"/>
            </a:solidFill>
          </a:ln>
        </p:spPr>
      </p:pic>
      <p:sp>
        <p:nvSpPr>
          <p:cNvPr id="2" name="Title 1"/>
          <p:cNvSpPr>
            <a:spLocks noGrp="1"/>
          </p:cNvSpPr>
          <p:nvPr>
            <p:ph type="title"/>
          </p:nvPr>
        </p:nvSpPr>
        <p:spPr/>
        <p:txBody>
          <a:bodyPr/>
          <a:lstStyle/>
          <a:p>
            <a:r>
              <a:rPr lang="en-US" dirty="0"/>
              <a:t>Creating a New Project</a:t>
            </a:r>
          </a:p>
        </p:txBody>
      </p:sp>
      <p:sp>
        <p:nvSpPr>
          <p:cNvPr id="3" name="Content Placeholder 2"/>
          <p:cNvSpPr>
            <a:spLocks noGrp="1"/>
          </p:cNvSpPr>
          <p:nvPr>
            <p:ph idx="1"/>
          </p:nvPr>
        </p:nvSpPr>
        <p:spPr>
          <a:xfrm>
            <a:off x="670932" y="1341438"/>
            <a:ext cx="5864058" cy="5414964"/>
          </a:xfrm>
        </p:spPr>
        <p:txBody>
          <a:bodyPr/>
          <a:lstStyle/>
          <a:p>
            <a:r>
              <a:rPr lang="en-US" dirty="0"/>
              <a:t>Navigate to the </a:t>
            </a:r>
            <a:r>
              <a:rPr lang="en-US" dirty="0">
                <a:solidFill>
                  <a:schemeClr val="accent2"/>
                </a:solidFill>
              </a:rPr>
              <a:t>Host</a:t>
            </a:r>
            <a:r>
              <a:rPr lang="en-US" dirty="0"/>
              <a:t> app.</a:t>
            </a:r>
          </a:p>
          <a:p>
            <a:r>
              <a:rPr lang="en-US" dirty="0"/>
              <a:t>On the </a:t>
            </a:r>
            <a:r>
              <a:rPr lang="en-US" dirty="0">
                <a:solidFill>
                  <a:schemeClr val="accent2"/>
                </a:solidFill>
              </a:rPr>
              <a:t>Projects</a:t>
            </a:r>
            <a:r>
              <a:rPr lang="en-US" dirty="0"/>
              <a:t> view, click the </a:t>
            </a:r>
            <a:r>
              <a:rPr lang="en-US" dirty="0">
                <a:solidFill>
                  <a:schemeClr val="accent2"/>
                </a:solidFill>
              </a:rPr>
              <a:t>New</a:t>
            </a:r>
            <a:r>
              <a:rPr lang="en-US" dirty="0"/>
              <a:t> button.</a:t>
            </a:r>
          </a:p>
          <a:p>
            <a:r>
              <a:rPr lang="en-US" dirty="0"/>
              <a:t>Enter name </a:t>
            </a:r>
            <a:r>
              <a:rPr lang="en-US" b="1" u="sng" dirty="0"/>
              <a:t>training</a:t>
            </a:r>
            <a:r>
              <a:rPr lang="en-US" dirty="0"/>
              <a:t> (note: lower case, min 4 characters).</a:t>
            </a:r>
          </a:p>
          <a:p>
            <a:r>
              <a:rPr lang="en-US" dirty="0"/>
              <a:t>Enter Display Name and Description (no case restriction – but follow example)</a:t>
            </a:r>
          </a:p>
          <a:p>
            <a:r>
              <a:rPr lang="en-US" dirty="0"/>
              <a:t>Click </a:t>
            </a:r>
            <a:r>
              <a:rPr lang="en-US" dirty="0">
                <a:solidFill>
                  <a:schemeClr val="accent2"/>
                </a:solidFill>
              </a:rPr>
              <a:t>Ok</a:t>
            </a:r>
            <a:r>
              <a:rPr lang="en-US" dirty="0"/>
              <a:t>.</a:t>
            </a:r>
          </a:p>
        </p:txBody>
      </p:sp>
      <p:sp>
        <p:nvSpPr>
          <p:cNvPr id="6" name="TextBox 5"/>
          <p:cNvSpPr txBox="1"/>
          <p:nvPr/>
        </p:nvSpPr>
        <p:spPr>
          <a:xfrm>
            <a:off x="7357027" y="5101792"/>
            <a:ext cx="5916059" cy="1380506"/>
          </a:xfrm>
          <a:prstGeom prst="rect">
            <a:avLst/>
          </a:prstGeom>
          <a:noFill/>
        </p:spPr>
        <p:txBody>
          <a:bodyPr wrap="square" rtlCol="0" anchor="t">
            <a:spAutoFit/>
          </a:bodyPr>
          <a:lstStyle/>
          <a:p>
            <a:r>
              <a:rPr lang="en-US" b="1" dirty="0">
                <a:solidFill>
                  <a:srgbClr val="FF0000"/>
                </a:solidFill>
              </a:rPr>
              <a:t>Important Note</a:t>
            </a:r>
            <a:r>
              <a:rPr lang="en-US" dirty="0">
                <a:solidFill>
                  <a:srgbClr val="FF0000"/>
                </a:solidFill>
              </a:rPr>
              <a:t>: </a:t>
            </a:r>
            <a:r>
              <a:rPr lang="en-US" dirty="0" err="1">
                <a:solidFill>
                  <a:srgbClr val="FF0000"/>
                </a:solidFill>
              </a:rPr>
              <a:t>Timezones</a:t>
            </a:r>
            <a:r>
              <a:rPr lang="en-US" dirty="0">
                <a:solidFill>
                  <a:srgbClr val="FF0000"/>
                </a:solidFill>
              </a:rPr>
              <a:t> are expressed using the Olson Database standard which uses a set of city names to specify </a:t>
            </a:r>
            <a:r>
              <a:rPr lang="en-US" dirty="0" err="1">
                <a:solidFill>
                  <a:srgbClr val="FF0000"/>
                </a:solidFill>
              </a:rPr>
              <a:t>timezones</a:t>
            </a:r>
            <a:endParaRPr lang="en-US" dirty="0">
              <a:solidFill>
                <a:srgbClr val="FF0000"/>
              </a:solidFill>
            </a:endParaRPr>
          </a:p>
          <a:p>
            <a:endParaRPr lang="en-US" dirty="0">
              <a:solidFill>
                <a:srgbClr val="FF0000"/>
              </a:solidFill>
            </a:endParaRPr>
          </a:p>
          <a:p>
            <a:r>
              <a:rPr lang="en-US" dirty="0">
                <a:solidFill>
                  <a:schemeClr val="accent2"/>
                </a:solidFill>
                <a:latin typeface="Arial"/>
                <a:cs typeface="Arial Unicode MS"/>
                <a:hlinkClick r:id="rId4">
                  <a:extLst>
                    <a:ext uri="{A12FA001-AC4F-418D-AE19-62706E023703}">
                      <ahyp:hlinkClr xmlns:ahyp="http://schemas.microsoft.com/office/drawing/2018/hyperlinkcolor" val="tx"/>
                    </a:ext>
                  </a:extLst>
                </a:hlinkClick>
              </a:rPr>
              <a:t>http://en.wikipedia.org/wiki/</a:t>
            </a:r>
            <a:r>
              <a:rPr lang="en-US" dirty="0" err="1">
                <a:solidFill>
                  <a:schemeClr val="accent2"/>
                </a:solidFill>
                <a:latin typeface="Arial"/>
                <a:cs typeface="Arial Unicode MS"/>
                <a:hlinkClick r:id="rId4">
                  <a:extLst>
                    <a:ext uri="{A12FA001-AC4F-418D-AE19-62706E023703}">
                      <ahyp:hlinkClr xmlns:ahyp="http://schemas.microsoft.com/office/drawing/2018/hyperlinkcolor" val="tx"/>
                    </a:ext>
                  </a:extLst>
                </a:hlinkClick>
              </a:rPr>
              <a:t>Tz_database</a:t>
            </a:r>
            <a:endParaRPr lang="en-US" dirty="0">
              <a:solidFill>
                <a:schemeClr val="accent2"/>
              </a:solidFill>
            </a:endParaRPr>
          </a:p>
        </p:txBody>
      </p:sp>
      <p:sp>
        <p:nvSpPr>
          <p:cNvPr id="10" name="Oval 9">
            <a:extLst>
              <a:ext uri="{FF2B5EF4-FFF2-40B4-BE49-F238E27FC236}">
                <a16:creationId xmlns:a16="http://schemas.microsoft.com/office/drawing/2014/main" id="{660477E4-673C-0549-ADC5-639EF0F05687}"/>
              </a:ext>
            </a:extLst>
          </p:cNvPr>
          <p:cNvSpPr/>
          <p:nvPr/>
        </p:nvSpPr>
        <p:spPr bwMode="auto">
          <a:xfrm>
            <a:off x="7459939" y="1897418"/>
            <a:ext cx="528174" cy="28374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grpSp>
        <p:nvGrpSpPr>
          <p:cNvPr id="12" name="Group 11">
            <a:extLst>
              <a:ext uri="{FF2B5EF4-FFF2-40B4-BE49-F238E27FC236}">
                <a16:creationId xmlns:a16="http://schemas.microsoft.com/office/drawing/2014/main" id="{587EC011-B6CC-F64F-8345-0E6A33D03CC0}"/>
              </a:ext>
            </a:extLst>
          </p:cNvPr>
          <p:cNvGrpSpPr/>
          <p:nvPr/>
        </p:nvGrpSpPr>
        <p:grpSpPr>
          <a:xfrm>
            <a:off x="12074290" y="248986"/>
            <a:ext cx="978622" cy="1269136"/>
            <a:chOff x="11215687" y="134215"/>
            <a:chExt cx="978622" cy="1269136"/>
          </a:xfrm>
        </p:grpSpPr>
        <p:pic>
          <p:nvPicPr>
            <p:cNvPr id="9" name="Graphic 8">
              <a:extLst>
                <a:ext uri="{FF2B5EF4-FFF2-40B4-BE49-F238E27FC236}">
                  <a16:creationId xmlns:a16="http://schemas.microsoft.com/office/drawing/2014/main" id="{E97084E1-5F3B-A64D-B580-5DE7DFC63A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15687" y="134215"/>
              <a:ext cx="978622" cy="978622"/>
            </a:xfrm>
            <a:prstGeom prst="rect">
              <a:avLst/>
            </a:prstGeom>
          </p:spPr>
        </p:pic>
        <p:sp>
          <p:nvSpPr>
            <p:cNvPr id="11" name="TextBox 10">
              <a:extLst>
                <a:ext uri="{FF2B5EF4-FFF2-40B4-BE49-F238E27FC236}">
                  <a16:creationId xmlns:a16="http://schemas.microsoft.com/office/drawing/2014/main" id="{15C7A003-F71B-2C49-8EF4-EEF9687595B1}"/>
                </a:ext>
              </a:extLst>
            </p:cNvPr>
            <p:cNvSpPr txBox="1"/>
            <p:nvPr/>
          </p:nvSpPr>
          <p:spPr>
            <a:xfrm>
              <a:off x="11375420" y="1053383"/>
              <a:ext cx="659155" cy="349968"/>
            </a:xfrm>
            <a:prstGeom prst="rect">
              <a:avLst/>
            </a:prstGeom>
            <a:noFill/>
          </p:spPr>
          <p:txBody>
            <a:bodyPr wrap="none" rtlCol="0">
              <a:spAutoFit/>
            </a:bodyPr>
            <a:lstStyle/>
            <a:p>
              <a:r>
                <a:rPr lang="en-US" dirty="0"/>
                <a:t>Host</a:t>
              </a:r>
            </a:p>
          </p:txBody>
        </p:sp>
      </p:grpSp>
      <p:sp>
        <p:nvSpPr>
          <p:cNvPr id="13" name="Slide Number Placeholder 12">
            <a:extLst>
              <a:ext uri="{FF2B5EF4-FFF2-40B4-BE49-F238E27FC236}">
                <a16:creationId xmlns:a16="http://schemas.microsoft.com/office/drawing/2014/main" id="{15622E7B-9EFE-674D-9F69-3FA61D093274}"/>
              </a:ext>
            </a:extLst>
          </p:cNvPr>
          <p:cNvSpPr>
            <a:spLocks noGrp="1"/>
          </p:cNvSpPr>
          <p:nvPr>
            <p:ph type="sldNum" sz="quarter" idx="10"/>
          </p:nvPr>
        </p:nvSpPr>
        <p:spPr/>
        <p:txBody>
          <a:bodyPr/>
          <a:lstStyle/>
          <a:p>
            <a:fld id="{8F65F2EB-6803-D74D-BE19-64C946199132}" type="slidenum">
              <a:rPr lang="en-US" smtClean="0"/>
              <a:t>21</a:t>
            </a:fld>
            <a:endParaRPr lang="en-US"/>
          </a:p>
        </p:txBody>
      </p:sp>
      <p:sp>
        <p:nvSpPr>
          <p:cNvPr id="5" name="TextBox 4">
            <a:extLst>
              <a:ext uri="{FF2B5EF4-FFF2-40B4-BE49-F238E27FC236}">
                <a16:creationId xmlns:a16="http://schemas.microsoft.com/office/drawing/2014/main" id="{4107E862-FDAE-4269-8A2C-702245A540EC}"/>
              </a:ext>
            </a:extLst>
          </p:cNvPr>
          <p:cNvSpPr txBox="1"/>
          <p:nvPr/>
        </p:nvSpPr>
        <p:spPr>
          <a:xfrm>
            <a:off x="6978766" y="1568509"/>
            <a:ext cx="304800" cy="353558"/>
          </a:xfrm>
          <a:prstGeom prst="rect">
            <a:avLst/>
          </a:prstGeom>
          <a:noFill/>
          <a:ln w="19050">
            <a:solidFill>
              <a:srgbClr val="FF0000"/>
            </a:solidFill>
          </a:ln>
        </p:spPr>
        <p:txBody>
          <a:bodyPr wrap="square" rtlCol="0">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1</a:t>
            </a:r>
          </a:p>
        </p:txBody>
      </p:sp>
      <p:sp>
        <p:nvSpPr>
          <p:cNvPr id="8" name="TextBox 7">
            <a:extLst>
              <a:ext uri="{FF2B5EF4-FFF2-40B4-BE49-F238E27FC236}">
                <a16:creationId xmlns:a16="http://schemas.microsoft.com/office/drawing/2014/main" id="{4D1AF19D-935B-4BDE-832C-EC471F10AAC3}"/>
              </a:ext>
            </a:extLst>
          </p:cNvPr>
          <p:cNvSpPr txBox="1"/>
          <p:nvPr/>
        </p:nvSpPr>
        <p:spPr>
          <a:xfrm>
            <a:off x="6978516" y="2007657"/>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a:cs typeface="Arial Unicode MS"/>
              </a:rPr>
              <a:t>2</a:t>
            </a:r>
          </a:p>
        </p:txBody>
      </p:sp>
      <p:sp>
        <p:nvSpPr>
          <p:cNvPr id="17" name="Oval 16">
            <a:extLst>
              <a:ext uri="{FF2B5EF4-FFF2-40B4-BE49-F238E27FC236}">
                <a16:creationId xmlns:a16="http://schemas.microsoft.com/office/drawing/2014/main" id="{DB530CF2-2B4D-4807-83FC-A70D3EB863D7}"/>
              </a:ext>
            </a:extLst>
          </p:cNvPr>
          <p:cNvSpPr/>
          <p:nvPr/>
        </p:nvSpPr>
        <p:spPr bwMode="auto">
          <a:xfrm>
            <a:off x="7528284" y="1568509"/>
            <a:ext cx="394830" cy="31635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9" name="Oval 18">
            <a:extLst>
              <a:ext uri="{FF2B5EF4-FFF2-40B4-BE49-F238E27FC236}">
                <a16:creationId xmlns:a16="http://schemas.microsoft.com/office/drawing/2014/main" id="{F7F3BECB-1522-4BF8-B1BF-5D0B9F27B2E8}"/>
              </a:ext>
            </a:extLst>
          </p:cNvPr>
          <p:cNvSpPr/>
          <p:nvPr/>
        </p:nvSpPr>
        <p:spPr bwMode="auto">
          <a:xfrm>
            <a:off x="8475774" y="3051838"/>
            <a:ext cx="970064" cy="28279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0" name="TextBox 19">
            <a:extLst>
              <a:ext uri="{FF2B5EF4-FFF2-40B4-BE49-F238E27FC236}">
                <a16:creationId xmlns:a16="http://schemas.microsoft.com/office/drawing/2014/main" id="{8F57CFBC-CA20-427B-85D7-4DC8DFE65A52}"/>
              </a:ext>
            </a:extLst>
          </p:cNvPr>
          <p:cNvSpPr txBox="1"/>
          <p:nvPr/>
        </p:nvSpPr>
        <p:spPr>
          <a:xfrm>
            <a:off x="7840009" y="2974167"/>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a:cs typeface="Arial Unicode MS"/>
              </a:rPr>
              <a:t>3</a:t>
            </a:r>
          </a:p>
        </p:txBody>
      </p:sp>
      <p:sp>
        <p:nvSpPr>
          <p:cNvPr id="21" name="TextBox 20">
            <a:extLst>
              <a:ext uri="{FF2B5EF4-FFF2-40B4-BE49-F238E27FC236}">
                <a16:creationId xmlns:a16="http://schemas.microsoft.com/office/drawing/2014/main" id="{ADCE8733-C9CC-432E-859B-B7B7ED8A8187}"/>
              </a:ext>
            </a:extLst>
          </p:cNvPr>
          <p:cNvSpPr txBox="1"/>
          <p:nvPr/>
        </p:nvSpPr>
        <p:spPr>
          <a:xfrm>
            <a:off x="11408019" y="4178577"/>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a:cs typeface="Arial Unicode MS"/>
              </a:rPr>
              <a:t>5</a:t>
            </a:r>
          </a:p>
        </p:txBody>
      </p:sp>
      <p:sp>
        <p:nvSpPr>
          <p:cNvPr id="22" name="Oval 21">
            <a:extLst>
              <a:ext uri="{FF2B5EF4-FFF2-40B4-BE49-F238E27FC236}">
                <a16:creationId xmlns:a16="http://schemas.microsoft.com/office/drawing/2014/main" id="{02CABA13-2259-44A5-82B7-8DDBA08CC46D}"/>
              </a:ext>
            </a:extLst>
          </p:cNvPr>
          <p:cNvSpPr/>
          <p:nvPr/>
        </p:nvSpPr>
        <p:spPr bwMode="auto">
          <a:xfrm>
            <a:off x="8578209" y="3327054"/>
            <a:ext cx="1059365" cy="31979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4" name="Oval 23">
            <a:extLst>
              <a:ext uri="{FF2B5EF4-FFF2-40B4-BE49-F238E27FC236}">
                <a16:creationId xmlns:a16="http://schemas.microsoft.com/office/drawing/2014/main" id="{37B100AA-4ACC-7541-844B-58E5D528A512}"/>
              </a:ext>
            </a:extLst>
          </p:cNvPr>
          <p:cNvSpPr/>
          <p:nvPr/>
        </p:nvSpPr>
        <p:spPr bwMode="auto">
          <a:xfrm>
            <a:off x="11694382" y="4205121"/>
            <a:ext cx="759816" cy="31979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5" name="TextBox 24">
            <a:extLst>
              <a:ext uri="{FF2B5EF4-FFF2-40B4-BE49-F238E27FC236}">
                <a16:creationId xmlns:a16="http://schemas.microsoft.com/office/drawing/2014/main" id="{40625A1E-3EF9-9A48-A223-BEE68300932D}"/>
              </a:ext>
            </a:extLst>
          </p:cNvPr>
          <p:cNvSpPr txBox="1"/>
          <p:nvPr/>
        </p:nvSpPr>
        <p:spPr>
          <a:xfrm>
            <a:off x="8215226" y="3320003"/>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a:cs typeface="Arial Unicode MS"/>
              </a:rPr>
              <a:t>4</a:t>
            </a:r>
          </a:p>
        </p:txBody>
      </p:sp>
    </p:spTree>
    <p:extLst>
      <p:ext uri="{BB962C8B-B14F-4D97-AF65-F5344CB8AC3E}">
        <p14:creationId xmlns:p14="http://schemas.microsoft.com/office/powerpoint/2010/main" val="918321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up Users</a:t>
            </a:r>
          </a:p>
        </p:txBody>
      </p:sp>
      <p:sp>
        <p:nvSpPr>
          <p:cNvPr id="3" name="Content Placeholder 2"/>
          <p:cNvSpPr>
            <a:spLocks noGrp="1"/>
          </p:cNvSpPr>
          <p:nvPr>
            <p:ph idx="1"/>
          </p:nvPr>
        </p:nvSpPr>
        <p:spPr/>
        <p:txBody>
          <a:bodyPr/>
          <a:lstStyle/>
          <a:p>
            <a:r>
              <a:rPr lang="en-US" dirty="0"/>
              <a:t>Open the </a:t>
            </a:r>
            <a:r>
              <a:rPr lang="en-US" dirty="0">
                <a:solidFill>
                  <a:schemeClr val="accent2"/>
                </a:solidFill>
              </a:rPr>
              <a:t>Users</a:t>
            </a:r>
            <a:r>
              <a:rPr lang="en-US" dirty="0"/>
              <a:t> App.</a:t>
            </a:r>
          </a:p>
          <a:p>
            <a:r>
              <a:rPr lang="en-US" dirty="0"/>
              <a:t>Click </a:t>
            </a:r>
            <a:r>
              <a:rPr lang="en-US" dirty="0">
                <a:solidFill>
                  <a:schemeClr val="accent2"/>
                </a:solidFill>
              </a:rPr>
              <a:t>New</a:t>
            </a:r>
            <a:r>
              <a:rPr lang="en-US" dirty="0"/>
              <a:t> to create a new user.</a:t>
            </a:r>
          </a:p>
          <a:p>
            <a:r>
              <a:rPr lang="en-US" dirty="0"/>
              <a:t>Enter values for the </a:t>
            </a:r>
            <a:r>
              <a:rPr lang="en-US" dirty="0">
                <a:solidFill>
                  <a:srgbClr val="00B050"/>
                </a:solidFill>
              </a:rPr>
              <a:t>username</a:t>
            </a:r>
            <a:r>
              <a:rPr lang="en-US" dirty="0"/>
              <a:t> tag and the </a:t>
            </a:r>
            <a:r>
              <a:rPr lang="en-US" dirty="0">
                <a:solidFill>
                  <a:srgbClr val="00B050"/>
                </a:solidFill>
              </a:rPr>
              <a:t>dis</a:t>
            </a:r>
            <a:r>
              <a:rPr lang="en-US" dirty="0"/>
              <a:t> tag.</a:t>
            </a:r>
          </a:p>
          <a:p>
            <a:r>
              <a:rPr lang="en-US" dirty="0"/>
              <a:t>Leave the </a:t>
            </a:r>
            <a:r>
              <a:rPr lang="en-US" dirty="0" err="1">
                <a:solidFill>
                  <a:srgbClr val="00B050"/>
                </a:solidFill>
              </a:rPr>
              <a:t>userRole</a:t>
            </a:r>
            <a:r>
              <a:rPr lang="en-US" dirty="0"/>
              <a:t> tag set to </a:t>
            </a:r>
            <a:r>
              <a:rPr lang="en-US" dirty="0">
                <a:solidFill>
                  <a:schemeClr val="accent2"/>
                </a:solidFill>
              </a:rPr>
              <a:t>Operator</a:t>
            </a:r>
            <a:r>
              <a:rPr lang="en-US" dirty="0"/>
              <a:t>.</a:t>
            </a:r>
          </a:p>
          <a:p>
            <a:r>
              <a:rPr lang="en-US" dirty="0"/>
              <a:t>Click </a:t>
            </a:r>
            <a:r>
              <a:rPr lang="en-US" dirty="0">
                <a:solidFill>
                  <a:schemeClr val="accent2"/>
                </a:solidFill>
              </a:rPr>
              <a:t>Ok</a:t>
            </a:r>
            <a:r>
              <a:rPr lang="en-US" dirty="0"/>
              <a:t> and enter a password for the user.  </a:t>
            </a:r>
          </a:p>
        </p:txBody>
      </p:sp>
      <p:sp>
        <p:nvSpPr>
          <p:cNvPr id="13" name="Slide Number Placeholder 12">
            <a:extLst>
              <a:ext uri="{FF2B5EF4-FFF2-40B4-BE49-F238E27FC236}">
                <a16:creationId xmlns:a16="http://schemas.microsoft.com/office/drawing/2014/main" id="{D9058BB5-C2E3-0B4C-9923-D0A92DF91084}"/>
              </a:ext>
            </a:extLst>
          </p:cNvPr>
          <p:cNvSpPr>
            <a:spLocks noGrp="1"/>
          </p:cNvSpPr>
          <p:nvPr>
            <p:ph type="sldNum" sz="quarter" idx="10"/>
          </p:nvPr>
        </p:nvSpPr>
        <p:spPr/>
        <p:txBody>
          <a:bodyPr/>
          <a:lstStyle/>
          <a:p>
            <a:fld id="{8F65F2EB-6803-D74D-BE19-64C946199132}" type="slidenum">
              <a:rPr lang="en-US" smtClean="0"/>
              <a:t>22</a:t>
            </a:fld>
            <a:endParaRPr lang="en-US"/>
          </a:p>
        </p:txBody>
      </p:sp>
      <p:sp>
        <p:nvSpPr>
          <p:cNvPr id="12" name="Rectangle 11">
            <a:extLst>
              <a:ext uri="{FF2B5EF4-FFF2-40B4-BE49-F238E27FC236}">
                <a16:creationId xmlns:a16="http://schemas.microsoft.com/office/drawing/2014/main" id="{1AE39588-6F31-614E-9760-80AA7CA2DFDA}"/>
              </a:ext>
            </a:extLst>
          </p:cNvPr>
          <p:cNvSpPr/>
          <p:nvPr/>
        </p:nvSpPr>
        <p:spPr>
          <a:xfrm>
            <a:off x="692593" y="5542411"/>
            <a:ext cx="7543800" cy="1351652"/>
          </a:xfrm>
          <a:prstGeom prst="rect">
            <a:avLst/>
          </a:prstGeom>
        </p:spPr>
        <p:txBody>
          <a:bodyPr wrap="square">
            <a:spAutoFit/>
          </a:bodyPr>
          <a:lstStyle/>
          <a:p>
            <a:r>
              <a:rPr lang="en-US" sz="2200" dirty="0">
                <a:solidFill>
                  <a:srgbClr val="FF0000"/>
                </a:solidFill>
              </a:rPr>
              <a:t>Remember the user’s username and password. These credentials are stored in the local host and </a:t>
            </a:r>
            <a:r>
              <a:rPr lang="en-US" sz="2200" dirty="0" err="1">
                <a:solidFill>
                  <a:srgbClr val="FF0000"/>
                </a:solidFill>
              </a:rPr>
              <a:t>SkyFoundry</a:t>
            </a:r>
            <a:r>
              <a:rPr lang="en-US" sz="2200" dirty="0">
                <a:solidFill>
                  <a:srgbClr val="FF0000"/>
                </a:solidFill>
              </a:rPr>
              <a:t> cannot recover them. The user account is used later in training.</a:t>
            </a:r>
          </a:p>
        </p:txBody>
      </p:sp>
      <p:pic>
        <p:nvPicPr>
          <p:cNvPr id="19" name="Picture 19" descr="A screenshot of a cell phone&#10;&#10;Description generated with very high confidence">
            <a:extLst>
              <a:ext uri="{FF2B5EF4-FFF2-40B4-BE49-F238E27FC236}">
                <a16:creationId xmlns:a16="http://schemas.microsoft.com/office/drawing/2014/main" id="{A3DB44C2-58A0-4553-BE29-D8D1E67C20B3}"/>
              </a:ext>
            </a:extLst>
          </p:cNvPr>
          <p:cNvPicPr>
            <a:picLocks noChangeAspect="1"/>
          </p:cNvPicPr>
          <p:nvPr/>
        </p:nvPicPr>
        <p:blipFill>
          <a:blip r:embed="rId3"/>
          <a:stretch>
            <a:fillRect/>
          </a:stretch>
        </p:blipFill>
        <p:spPr>
          <a:xfrm>
            <a:off x="7744957" y="1339356"/>
            <a:ext cx="4703281" cy="5517952"/>
          </a:xfrm>
          <a:prstGeom prst="rect">
            <a:avLst/>
          </a:prstGeom>
          <a:ln>
            <a:solidFill>
              <a:schemeClr val="tx1"/>
            </a:solidFill>
          </a:ln>
        </p:spPr>
      </p:pic>
      <p:grpSp>
        <p:nvGrpSpPr>
          <p:cNvPr id="8" name="Group 7">
            <a:extLst>
              <a:ext uri="{FF2B5EF4-FFF2-40B4-BE49-F238E27FC236}">
                <a16:creationId xmlns:a16="http://schemas.microsoft.com/office/drawing/2014/main" id="{24ACB344-85A7-E941-AE49-762EC905AD7B}"/>
              </a:ext>
            </a:extLst>
          </p:cNvPr>
          <p:cNvGrpSpPr/>
          <p:nvPr/>
        </p:nvGrpSpPr>
        <p:grpSpPr>
          <a:xfrm>
            <a:off x="12294464" y="151677"/>
            <a:ext cx="978622" cy="1269136"/>
            <a:chOff x="11215687" y="134215"/>
            <a:chExt cx="978622" cy="1269136"/>
          </a:xfrm>
        </p:grpSpPr>
        <p:pic>
          <p:nvPicPr>
            <p:cNvPr id="10" name="Graphic 9">
              <a:extLst>
                <a:ext uri="{FF2B5EF4-FFF2-40B4-BE49-F238E27FC236}">
                  <a16:creationId xmlns:a16="http://schemas.microsoft.com/office/drawing/2014/main" id="{AB8C5A56-1F79-2D48-AC8D-2D657703CB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15687" y="134215"/>
              <a:ext cx="978622" cy="978622"/>
            </a:xfrm>
            <a:prstGeom prst="rect">
              <a:avLst/>
            </a:prstGeom>
          </p:spPr>
        </p:pic>
        <p:sp>
          <p:nvSpPr>
            <p:cNvPr id="11" name="TextBox 10">
              <a:extLst>
                <a:ext uri="{FF2B5EF4-FFF2-40B4-BE49-F238E27FC236}">
                  <a16:creationId xmlns:a16="http://schemas.microsoft.com/office/drawing/2014/main" id="{7500A22E-C2F6-564C-9F82-3E67243822AB}"/>
                </a:ext>
              </a:extLst>
            </p:cNvPr>
            <p:cNvSpPr txBox="1"/>
            <p:nvPr/>
          </p:nvSpPr>
          <p:spPr>
            <a:xfrm>
              <a:off x="11375420" y="1053383"/>
              <a:ext cx="659155" cy="349968"/>
            </a:xfrm>
            <a:prstGeom prst="rect">
              <a:avLst/>
            </a:prstGeom>
            <a:noFill/>
          </p:spPr>
          <p:txBody>
            <a:bodyPr wrap="none" rtlCol="0">
              <a:spAutoFit/>
            </a:bodyPr>
            <a:lstStyle/>
            <a:p>
              <a:r>
                <a:rPr lang="en-US" dirty="0"/>
                <a:t>Host</a:t>
              </a:r>
            </a:p>
          </p:txBody>
        </p:sp>
      </p:grpSp>
      <p:pic>
        <p:nvPicPr>
          <p:cNvPr id="21" name="Picture 21" descr="A screenshot of a cell phone&#10;&#10;Description generated with very high confidence">
            <a:extLst>
              <a:ext uri="{FF2B5EF4-FFF2-40B4-BE49-F238E27FC236}">
                <a16:creationId xmlns:a16="http://schemas.microsoft.com/office/drawing/2014/main" id="{62747FCB-5C71-4CCE-B107-93ACD999E9B5}"/>
              </a:ext>
            </a:extLst>
          </p:cNvPr>
          <p:cNvPicPr>
            <a:picLocks noChangeAspect="1"/>
          </p:cNvPicPr>
          <p:nvPr/>
        </p:nvPicPr>
        <p:blipFill>
          <a:blip r:embed="rId6"/>
          <a:stretch>
            <a:fillRect/>
          </a:stretch>
        </p:blipFill>
        <p:spPr>
          <a:xfrm>
            <a:off x="10748415" y="2205861"/>
            <a:ext cx="2289659" cy="4114800"/>
          </a:xfrm>
          <a:prstGeom prst="rect">
            <a:avLst/>
          </a:prstGeom>
          <a:ln>
            <a:solidFill>
              <a:schemeClr val="tx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1" descr="A screenshot of a cell phone&#10;&#10;Description generated with very high confidence">
            <a:extLst>
              <a:ext uri="{FF2B5EF4-FFF2-40B4-BE49-F238E27FC236}">
                <a16:creationId xmlns:a16="http://schemas.microsoft.com/office/drawing/2014/main" id="{640538DD-69EA-4F9C-97CE-851CE9B00CEF}"/>
              </a:ext>
            </a:extLst>
          </p:cNvPr>
          <p:cNvPicPr>
            <a:picLocks noChangeAspect="1"/>
          </p:cNvPicPr>
          <p:nvPr/>
        </p:nvPicPr>
        <p:blipFill>
          <a:blip r:embed="rId3"/>
          <a:stretch>
            <a:fillRect/>
          </a:stretch>
        </p:blipFill>
        <p:spPr>
          <a:xfrm>
            <a:off x="7883688" y="1472489"/>
            <a:ext cx="5400731" cy="4991051"/>
          </a:xfrm>
          <a:prstGeom prst="rect">
            <a:avLst/>
          </a:prstGeom>
          <a:ln w="9525" cap="sq">
            <a:solidFill>
              <a:schemeClr val="tx1"/>
            </a:solidFill>
            <a:prstDash val="solid"/>
            <a:miter lim="800000"/>
          </a:ln>
          <a:effectLst>
            <a:outerShdw blurRad="50800" dist="38100" dir="2700000" algn="tl" rotWithShape="0">
              <a:srgbClr val="000000">
                <a:alpha val="43000"/>
              </a:srgbClr>
            </a:outerShdw>
          </a:effectLst>
        </p:spPr>
      </p:pic>
      <p:sp>
        <p:nvSpPr>
          <p:cNvPr id="3073" name="Rectangle 1"/>
          <p:cNvSpPr>
            <a:spLocks noGrp="1" noChangeArrowheads="1"/>
          </p:cNvSpPr>
          <p:nvPr>
            <p:ph type="title"/>
          </p:nvPr>
        </p:nvSpPr>
        <p:spPr/>
        <p:txBody>
          <a:bodyPr/>
          <a:lstStyle/>
          <a:p>
            <a:r>
              <a:rPr lang="en-US" dirty="0"/>
              <a:t>More on User Manager</a:t>
            </a:r>
          </a:p>
        </p:txBody>
      </p:sp>
      <p:sp>
        <p:nvSpPr>
          <p:cNvPr id="3074" name="Rectangle 2"/>
          <p:cNvSpPr>
            <a:spLocks noGrp="1" noChangeArrowheads="1"/>
          </p:cNvSpPr>
          <p:nvPr>
            <p:ph idx="1"/>
          </p:nvPr>
        </p:nvSpPr>
        <p:spPr/>
        <p:txBody>
          <a:bodyPr/>
          <a:lstStyle/>
          <a:p>
            <a:r>
              <a:rPr lang="en-US" dirty="0"/>
              <a:t>Click on the user that was just created and click </a:t>
            </a:r>
            <a:r>
              <a:rPr lang="en-US" dirty="0">
                <a:solidFill>
                  <a:schemeClr val="accent2"/>
                </a:solidFill>
              </a:rPr>
              <a:t>Edit</a:t>
            </a:r>
            <a:r>
              <a:rPr lang="en-US" dirty="0"/>
              <a:t>.  </a:t>
            </a:r>
          </a:p>
          <a:p>
            <a:r>
              <a:rPr lang="en-US" dirty="0"/>
              <a:t>Note the </a:t>
            </a:r>
            <a:r>
              <a:rPr lang="en-US" dirty="0" err="1">
                <a:solidFill>
                  <a:srgbClr val="00B050"/>
                </a:solidFill>
              </a:rPr>
              <a:t>projAccessFilter</a:t>
            </a:r>
            <a:r>
              <a:rPr lang="en-US" dirty="0"/>
              <a:t> can limit access to projects.  Access can be granted based on tags in the </a:t>
            </a:r>
            <a:r>
              <a:rPr lang="en-US" dirty="0" err="1">
                <a:solidFill>
                  <a:srgbClr val="00B050"/>
                </a:solidFill>
              </a:rPr>
              <a:t>projMeta</a:t>
            </a:r>
            <a:r>
              <a:rPr lang="en-US" dirty="0"/>
              <a:t> record.  </a:t>
            </a:r>
          </a:p>
          <a:p>
            <a:r>
              <a:rPr lang="en-US" dirty="0"/>
              <a:t>Check </a:t>
            </a:r>
            <a:r>
              <a:rPr lang="en-US" dirty="0" err="1">
                <a:solidFill>
                  <a:srgbClr val="00B050"/>
                </a:solidFill>
              </a:rPr>
              <a:t>appAccess</a:t>
            </a:r>
            <a:r>
              <a:rPr lang="en-US" dirty="0"/>
              <a:t> and click </a:t>
            </a:r>
            <a:r>
              <a:rPr lang="en-US" dirty="0">
                <a:solidFill>
                  <a:schemeClr val="accent2"/>
                </a:solidFill>
              </a:rPr>
              <a:t>Select</a:t>
            </a:r>
            <a:r>
              <a:rPr lang="en-US" dirty="0"/>
              <a:t> to control which apps a user can access.</a:t>
            </a:r>
          </a:p>
          <a:p>
            <a:pPr lvl="1"/>
            <a:r>
              <a:rPr lang="en-US" dirty="0"/>
              <a:t>Note: Admins get access to all Apps as a default except the </a:t>
            </a:r>
            <a:r>
              <a:rPr lang="en-US" dirty="0">
                <a:solidFill>
                  <a:schemeClr val="accent2"/>
                </a:solidFill>
                <a:ea typeface="+mn-ea"/>
              </a:rPr>
              <a:t>Host</a:t>
            </a:r>
            <a:r>
              <a:rPr lang="en-US" dirty="0"/>
              <a:t> app.  Operators do not get access to any apps that can write to Folio such as </a:t>
            </a:r>
            <a:r>
              <a:rPr lang="en-US" dirty="0">
                <a:solidFill>
                  <a:schemeClr val="accent2"/>
                </a:solidFill>
                <a:ea typeface="+mn-ea"/>
              </a:rPr>
              <a:t>Tools</a:t>
            </a:r>
            <a:r>
              <a:rPr lang="en-US" dirty="0"/>
              <a:t>, </a:t>
            </a:r>
            <a:r>
              <a:rPr lang="en-US" dirty="0">
                <a:solidFill>
                  <a:schemeClr val="accent2"/>
                </a:solidFill>
                <a:ea typeface="+mn-ea"/>
              </a:rPr>
              <a:t>Code</a:t>
            </a:r>
            <a:r>
              <a:rPr lang="en-US" dirty="0"/>
              <a:t>, etc.</a:t>
            </a:r>
          </a:p>
          <a:p>
            <a:endParaRPr lang="en-US" dirty="0"/>
          </a:p>
          <a:p>
            <a:endParaRPr lang="en-US" dirty="0"/>
          </a:p>
        </p:txBody>
      </p:sp>
      <p:sp>
        <p:nvSpPr>
          <p:cNvPr id="11" name="Oval 10">
            <a:extLst>
              <a:ext uri="{FF2B5EF4-FFF2-40B4-BE49-F238E27FC236}">
                <a16:creationId xmlns:a16="http://schemas.microsoft.com/office/drawing/2014/main" id="{71D47702-CD19-CD47-88E5-B13B7B88AF6B}"/>
              </a:ext>
            </a:extLst>
          </p:cNvPr>
          <p:cNvSpPr/>
          <p:nvPr/>
        </p:nvSpPr>
        <p:spPr bwMode="auto">
          <a:xfrm>
            <a:off x="7768640" y="3331124"/>
            <a:ext cx="1060287" cy="3048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grpSp>
        <p:nvGrpSpPr>
          <p:cNvPr id="8" name="Group 7">
            <a:extLst>
              <a:ext uri="{FF2B5EF4-FFF2-40B4-BE49-F238E27FC236}">
                <a16:creationId xmlns:a16="http://schemas.microsoft.com/office/drawing/2014/main" id="{4DC6AF60-6C30-0D4D-AFF1-085936AA0682}"/>
              </a:ext>
            </a:extLst>
          </p:cNvPr>
          <p:cNvGrpSpPr/>
          <p:nvPr/>
        </p:nvGrpSpPr>
        <p:grpSpPr>
          <a:xfrm>
            <a:off x="12294464" y="151677"/>
            <a:ext cx="978622" cy="1269136"/>
            <a:chOff x="11215687" y="134215"/>
            <a:chExt cx="978622" cy="1269136"/>
          </a:xfrm>
        </p:grpSpPr>
        <p:pic>
          <p:nvPicPr>
            <p:cNvPr id="9" name="Graphic 8">
              <a:extLst>
                <a:ext uri="{FF2B5EF4-FFF2-40B4-BE49-F238E27FC236}">
                  <a16:creationId xmlns:a16="http://schemas.microsoft.com/office/drawing/2014/main" id="{A5ED7C1F-C40E-D24D-9694-F1D5D3E756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15687" y="134215"/>
              <a:ext cx="978622" cy="978622"/>
            </a:xfrm>
            <a:prstGeom prst="rect">
              <a:avLst/>
            </a:prstGeom>
          </p:spPr>
        </p:pic>
        <p:sp>
          <p:nvSpPr>
            <p:cNvPr id="10" name="TextBox 9">
              <a:extLst>
                <a:ext uri="{FF2B5EF4-FFF2-40B4-BE49-F238E27FC236}">
                  <a16:creationId xmlns:a16="http://schemas.microsoft.com/office/drawing/2014/main" id="{871E52BB-5566-B545-8861-CD12D40E8F49}"/>
                </a:ext>
              </a:extLst>
            </p:cNvPr>
            <p:cNvSpPr txBox="1"/>
            <p:nvPr/>
          </p:nvSpPr>
          <p:spPr>
            <a:xfrm>
              <a:off x="11375420" y="1053383"/>
              <a:ext cx="659155" cy="349968"/>
            </a:xfrm>
            <a:prstGeom prst="rect">
              <a:avLst/>
            </a:prstGeom>
            <a:noFill/>
          </p:spPr>
          <p:txBody>
            <a:bodyPr wrap="none" rtlCol="0">
              <a:spAutoFit/>
            </a:bodyPr>
            <a:lstStyle/>
            <a:p>
              <a:r>
                <a:rPr lang="en-US" dirty="0"/>
                <a:t>Host</a:t>
              </a:r>
            </a:p>
          </p:txBody>
        </p:sp>
      </p:grpSp>
      <p:sp>
        <p:nvSpPr>
          <p:cNvPr id="7" name="Slide Number Placeholder 6">
            <a:extLst>
              <a:ext uri="{FF2B5EF4-FFF2-40B4-BE49-F238E27FC236}">
                <a16:creationId xmlns:a16="http://schemas.microsoft.com/office/drawing/2014/main" id="{374813D3-A7CE-B341-8640-4AF5A7F502E4}"/>
              </a:ext>
            </a:extLst>
          </p:cNvPr>
          <p:cNvSpPr>
            <a:spLocks noGrp="1"/>
          </p:cNvSpPr>
          <p:nvPr>
            <p:ph type="sldNum" sz="quarter" idx="10"/>
          </p:nvPr>
        </p:nvSpPr>
        <p:spPr/>
        <p:txBody>
          <a:bodyPr/>
          <a:lstStyle/>
          <a:p>
            <a:fld id="{8F65F2EB-6803-D74D-BE19-64C946199132}" type="slidenum">
              <a:rPr lang="en-US" smtClean="0"/>
              <a:t>23</a:t>
            </a:fld>
            <a:endParaRPr lang="en-US"/>
          </a:p>
        </p:txBody>
      </p:sp>
      <p:pic>
        <p:nvPicPr>
          <p:cNvPr id="3" name="Picture 4" descr="A screenshot of a cell phone&#10;&#10;Description generated with very high confidence">
            <a:extLst>
              <a:ext uri="{FF2B5EF4-FFF2-40B4-BE49-F238E27FC236}">
                <a16:creationId xmlns:a16="http://schemas.microsoft.com/office/drawing/2014/main" id="{FF746588-A17A-4B66-95FA-6FCAD5076A3A}"/>
              </a:ext>
            </a:extLst>
          </p:cNvPr>
          <p:cNvPicPr>
            <a:picLocks noChangeAspect="1"/>
          </p:cNvPicPr>
          <p:nvPr/>
        </p:nvPicPr>
        <p:blipFill>
          <a:blip r:embed="rId6"/>
          <a:stretch>
            <a:fillRect/>
          </a:stretch>
        </p:blipFill>
        <p:spPr>
          <a:xfrm>
            <a:off x="8751540" y="5769524"/>
            <a:ext cx="4647927" cy="1286913"/>
          </a:xfrm>
          <a:prstGeom prst="rect">
            <a:avLst/>
          </a:prstGeom>
          <a:ln>
            <a:solidFill>
              <a:schemeClr val="tx1"/>
            </a:solidFill>
          </a:ln>
        </p:spPr>
      </p:pic>
      <p:sp>
        <p:nvSpPr>
          <p:cNvPr id="12" name="Oval 11">
            <a:extLst>
              <a:ext uri="{FF2B5EF4-FFF2-40B4-BE49-F238E27FC236}">
                <a16:creationId xmlns:a16="http://schemas.microsoft.com/office/drawing/2014/main" id="{377A6FD3-7FDD-9842-A95A-B79253901C2D}"/>
              </a:ext>
            </a:extLst>
          </p:cNvPr>
          <p:cNvSpPr/>
          <p:nvPr/>
        </p:nvSpPr>
        <p:spPr bwMode="auto">
          <a:xfrm>
            <a:off x="12519596" y="3596831"/>
            <a:ext cx="818889" cy="3048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Tree>
    <p:extLst>
      <p:ext uri="{BB962C8B-B14F-4D97-AF65-F5344CB8AC3E}">
        <p14:creationId xmlns:p14="http://schemas.microsoft.com/office/powerpoint/2010/main" val="37663684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descr="A screenshot of a cell phone&#10;&#10;Description generated with very high confidence">
            <a:extLst>
              <a:ext uri="{FF2B5EF4-FFF2-40B4-BE49-F238E27FC236}">
                <a16:creationId xmlns:a16="http://schemas.microsoft.com/office/drawing/2014/main" id="{1A89B20A-CB52-4573-BD97-1ACDAC0222FA}"/>
              </a:ext>
            </a:extLst>
          </p:cNvPr>
          <p:cNvPicPr>
            <a:picLocks noChangeAspect="1"/>
          </p:cNvPicPr>
          <p:nvPr/>
        </p:nvPicPr>
        <p:blipFill>
          <a:blip r:embed="rId3"/>
          <a:stretch>
            <a:fillRect/>
          </a:stretch>
        </p:blipFill>
        <p:spPr>
          <a:xfrm>
            <a:off x="1620097" y="2773678"/>
            <a:ext cx="10516099" cy="2728702"/>
          </a:xfrm>
          <a:prstGeom prst="rect">
            <a:avLst/>
          </a:prstGeom>
          <a:ln>
            <a:solidFill>
              <a:schemeClr val="tx1"/>
            </a:solidFill>
          </a:ln>
        </p:spPr>
      </p:pic>
      <p:sp>
        <p:nvSpPr>
          <p:cNvPr id="3" name="Content Placeholder 2"/>
          <p:cNvSpPr>
            <a:spLocks noGrp="1"/>
          </p:cNvSpPr>
          <p:nvPr>
            <p:ph idx="1"/>
          </p:nvPr>
        </p:nvSpPr>
        <p:spPr/>
        <p:txBody>
          <a:bodyPr/>
          <a:lstStyle/>
          <a:p>
            <a:r>
              <a:rPr lang="en-US" dirty="0"/>
              <a:t>Click on the </a:t>
            </a:r>
            <a:r>
              <a:rPr lang="en-US" dirty="0">
                <a:solidFill>
                  <a:schemeClr val="accent2"/>
                </a:solidFill>
              </a:rPr>
              <a:t>Project Selector</a:t>
            </a:r>
            <a:r>
              <a:rPr lang="en-US" dirty="0"/>
              <a:t> at the top left of the screen.</a:t>
            </a:r>
          </a:p>
          <a:p>
            <a:r>
              <a:rPr lang="en-US" dirty="0"/>
              <a:t>Click the new Training Facility project from the drop down.</a:t>
            </a:r>
          </a:p>
        </p:txBody>
      </p:sp>
      <p:sp>
        <p:nvSpPr>
          <p:cNvPr id="2" name="Title 1"/>
          <p:cNvSpPr>
            <a:spLocks noGrp="1"/>
          </p:cNvSpPr>
          <p:nvPr>
            <p:ph type="title"/>
          </p:nvPr>
        </p:nvSpPr>
        <p:spPr/>
        <p:txBody>
          <a:bodyPr/>
          <a:lstStyle/>
          <a:p>
            <a:r>
              <a:rPr lang="en-US" dirty="0"/>
              <a:t>Using the Project Selector to Navigate to Projects</a:t>
            </a:r>
          </a:p>
        </p:txBody>
      </p:sp>
      <p:sp>
        <p:nvSpPr>
          <p:cNvPr id="8" name="Slide Number Placeholder 7">
            <a:extLst>
              <a:ext uri="{FF2B5EF4-FFF2-40B4-BE49-F238E27FC236}">
                <a16:creationId xmlns:a16="http://schemas.microsoft.com/office/drawing/2014/main" id="{83A05073-F333-6344-91B0-95637632612D}"/>
              </a:ext>
            </a:extLst>
          </p:cNvPr>
          <p:cNvSpPr>
            <a:spLocks noGrp="1"/>
          </p:cNvSpPr>
          <p:nvPr>
            <p:ph type="sldNum" sz="quarter" idx="10"/>
          </p:nvPr>
        </p:nvSpPr>
        <p:spPr/>
        <p:txBody>
          <a:bodyPr/>
          <a:lstStyle/>
          <a:p>
            <a:fld id="{8F65F2EB-6803-D74D-BE19-64C946199132}" type="slidenum">
              <a:rPr lang="en-US" smtClean="0"/>
              <a:t>24</a:t>
            </a:fld>
            <a:endParaRPr lang="en-US"/>
          </a:p>
        </p:txBody>
      </p:sp>
      <p:sp>
        <p:nvSpPr>
          <p:cNvPr id="7" name="TextBox 1">
            <a:extLst>
              <a:ext uri="{FF2B5EF4-FFF2-40B4-BE49-F238E27FC236}">
                <a16:creationId xmlns:a16="http://schemas.microsoft.com/office/drawing/2014/main" id="{50C5F0FA-0370-45C1-A397-4E5F756F79F8}"/>
              </a:ext>
            </a:extLst>
          </p:cNvPr>
          <p:cNvSpPr txBox="1"/>
          <p:nvPr/>
        </p:nvSpPr>
        <p:spPr>
          <a:xfrm>
            <a:off x="1134645" y="2832354"/>
            <a:ext cx="304800" cy="353558"/>
          </a:xfrm>
          <a:prstGeom prst="rect">
            <a:avLst/>
          </a:prstGeom>
          <a:noFill/>
          <a:ln w="19050">
            <a:solidFill>
              <a:srgbClr val="FF0000"/>
            </a:solidFill>
          </a:ln>
        </p:spPr>
        <p:txBody>
          <a:bodyPr wrap="square" rtlCol="0">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1</a:t>
            </a:r>
          </a:p>
        </p:txBody>
      </p:sp>
      <p:sp>
        <p:nvSpPr>
          <p:cNvPr id="9" name="TextBox 1">
            <a:extLst>
              <a:ext uri="{FF2B5EF4-FFF2-40B4-BE49-F238E27FC236}">
                <a16:creationId xmlns:a16="http://schemas.microsoft.com/office/drawing/2014/main" id="{EDB5015F-F9C0-4193-B2B6-EA1D711D6F17}"/>
              </a:ext>
            </a:extLst>
          </p:cNvPr>
          <p:cNvSpPr txBox="1"/>
          <p:nvPr/>
        </p:nvSpPr>
        <p:spPr>
          <a:xfrm>
            <a:off x="1134395" y="4133889"/>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a:cs typeface="Arial Unicode MS"/>
              </a:rPr>
              <a:t>2</a:t>
            </a:r>
          </a:p>
        </p:txBody>
      </p:sp>
      <p:sp>
        <p:nvSpPr>
          <p:cNvPr id="10" name="Oval 9">
            <a:extLst>
              <a:ext uri="{FF2B5EF4-FFF2-40B4-BE49-F238E27FC236}">
                <a16:creationId xmlns:a16="http://schemas.microsoft.com/office/drawing/2014/main" id="{D18AD202-9FE9-493A-A355-813C14EFE9F0}"/>
              </a:ext>
            </a:extLst>
          </p:cNvPr>
          <p:cNvSpPr/>
          <p:nvPr/>
        </p:nvSpPr>
        <p:spPr bwMode="auto">
          <a:xfrm>
            <a:off x="1684245" y="2832354"/>
            <a:ext cx="1302721" cy="36099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1" name="Oval 10">
            <a:extLst>
              <a:ext uri="{FF2B5EF4-FFF2-40B4-BE49-F238E27FC236}">
                <a16:creationId xmlns:a16="http://schemas.microsoft.com/office/drawing/2014/main" id="{D18AD202-9FE9-493A-A355-813C14EFE9F0}"/>
              </a:ext>
            </a:extLst>
          </p:cNvPr>
          <p:cNvSpPr/>
          <p:nvPr/>
        </p:nvSpPr>
        <p:spPr bwMode="auto">
          <a:xfrm>
            <a:off x="1679505" y="4144770"/>
            <a:ext cx="2011906" cy="394203"/>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14210D7-CD3D-8748-A084-2B53F1FAC13E}"/>
              </a:ext>
            </a:extLst>
          </p:cNvPr>
          <p:cNvSpPr>
            <a:spLocks noGrp="1"/>
          </p:cNvSpPr>
          <p:nvPr>
            <p:ph type="body" sz="quarter" idx="10"/>
          </p:nvPr>
        </p:nvSpPr>
        <p:spPr/>
        <p:txBody>
          <a:bodyPr/>
          <a:lstStyle/>
          <a:p>
            <a:r>
              <a:rPr lang="en-US" dirty="0"/>
              <a:t>Builder Application – Creating Site and Weather Station Records</a:t>
            </a:r>
          </a:p>
        </p:txBody>
      </p:sp>
      <p:pic>
        <p:nvPicPr>
          <p:cNvPr id="10" name="Graphic 9">
            <a:extLst>
              <a:ext uri="{FF2B5EF4-FFF2-40B4-BE49-F238E27FC236}">
                <a16:creationId xmlns:a16="http://schemas.microsoft.com/office/drawing/2014/main" id="{CD5D99EC-A53A-AD4E-BB39-D5F781305C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087" y="3551237"/>
            <a:ext cx="1219200" cy="1219200"/>
          </a:xfrm>
          <a:prstGeom prst="rect">
            <a:avLst/>
          </a:prstGeom>
        </p:spPr>
      </p:pic>
    </p:spTree>
    <p:extLst>
      <p:ext uri="{BB962C8B-B14F-4D97-AF65-F5344CB8AC3E}">
        <p14:creationId xmlns:p14="http://schemas.microsoft.com/office/powerpoint/2010/main" val="2291256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5" descr="A screenshot of a cell phone&#10;&#10;Description generated with high confidence">
            <a:extLst>
              <a:ext uri="{FF2B5EF4-FFF2-40B4-BE49-F238E27FC236}">
                <a16:creationId xmlns:a16="http://schemas.microsoft.com/office/drawing/2014/main" id="{304EFCA2-BB7F-43A9-B557-341A062F4749}"/>
              </a:ext>
            </a:extLst>
          </p:cNvPr>
          <p:cNvPicPr>
            <a:picLocks noChangeAspect="1"/>
          </p:cNvPicPr>
          <p:nvPr/>
        </p:nvPicPr>
        <p:blipFill>
          <a:blip r:embed="rId3"/>
          <a:stretch>
            <a:fillRect/>
          </a:stretch>
        </p:blipFill>
        <p:spPr>
          <a:xfrm>
            <a:off x="4752623" y="2794335"/>
            <a:ext cx="8327403" cy="3444180"/>
          </a:xfrm>
          <a:prstGeom prst="rect">
            <a:avLst/>
          </a:prstGeom>
          <a:ln>
            <a:solidFill>
              <a:schemeClr val="tx1"/>
            </a:solidFill>
          </a:ln>
        </p:spPr>
      </p:pic>
      <p:sp>
        <p:nvSpPr>
          <p:cNvPr id="2" name="Title 1"/>
          <p:cNvSpPr>
            <a:spLocks noGrp="1"/>
          </p:cNvSpPr>
          <p:nvPr>
            <p:ph type="title"/>
          </p:nvPr>
        </p:nvSpPr>
        <p:spPr/>
        <p:txBody>
          <a:bodyPr/>
          <a:lstStyle/>
          <a:p>
            <a:r>
              <a:rPr lang="en-US" dirty="0"/>
              <a:t>Using the App Selector to Navigate to Apps </a:t>
            </a:r>
          </a:p>
        </p:txBody>
      </p:sp>
      <p:sp>
        <p:nvSpPr>
          <p:cNvPr id="3" name="Content Placeholder 2"/>
          <p:cNvSpPr>
            <a:spLocks noGrp="1"/>
          </p:cNvSpPr>
          <p:nvPr>
            <p:ph idx="1"/>
          </p:nvPr>
        </p:nvSpPr>
        <p:spPr/>
        <p:txBody>
          <a:bodyPr/>
          <a:lstStyle/>
          <a:p>
            <a:r>
              <a:rPr lang="en-US" dirty="0"/>
              <a:t>Open the </a:t>
            </a:r>
            <a:r>
              <a:rPr lang="en-US" dirty="0">
                <a:solidFill>
                  <a:schemeClr val="accent2"/>
                </a:solidFill>
              </a:rPr>
              <a:t>App Selector</a:t>
            </a:r>
            <a:r>
              <a:rPr lang="en-US" dirty="0"/>
              <a:t> on the top left (just below the project selector).</a:t>
            </a:r>
          </a:p>
          <a:p>
            <a:r>
              <a:rPr lang="en-US" dirty="0"/>
              <a:t>Select the </a:t>
            </a:r>
            <a:r>
              <a:rPr lang="en-US" dirty="0">
                <a:solidFill>
                  <a:schemeClr val="accent2"/>
                </a:solidFill>
              </a:rPr>
              <a:t>Builder</a:t>
            </a:r>
            <a:r>
              <a:rPr lang="en-US" dirty="0"/>
              <a:t> App.</a:t>
            </a:r>
          </a:p>
        </p:txBody>
      </p:sp>
      <p:sp>
        <p:nvSpPr>
          <p:cNvPr id="24" name="Oval 23">
            <a:extLst>
              <a:ext uri="{FF2B5EF4-FFF2-40B4-BE49-F238E27FC236}">
                <a16:creationId xmlns:a16="http://schemas.microsoft.com/office/drawing/2014/main" id="{89B6AC12-BF1D-744C-B105-AB1A5EAA5762}"/>
              </a:ext>
            </a:extLst>
          </p:cNvPr>
          <p:cNvSpPr/>
          <p:nvPr/>
        </p:nvSpPr>
        <p:spPr bwMode="auto">
          <a:xfrm>
            <a:off x="4671840" y="3064894"/>
            <a:ext cx="689367" cy="411213"/>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5" name="Oval 24">
            <a:extLst>
              <a:ext uri="{FF2B5EF4-FFF2-40B4-BE49-F238E27FC236}">
                <a16:creationId xmlns:a16="http://schemas.microsoft.com/office/drawing/2014/main" id="{0C7D59DB-F6D5-D342-A51A-B7CB824BF2AA}"/>
              </a:ext>
            </a:extLst>
          </p:cNvPr>
          <p:cNvSpPr/>
          <p:nvPr/>
        </p:nvSpPr>
        <p:spPr bwMode="auto">
          <a:xfrm>
            <a:off x="5596972" y="3304143"/>
            <a:ext cx="760600" cy="810392"/>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grpSp>
        <p:nvGrpSpPr>
          <p:cNvPr id="9" name="Group 8">
            <a:extLst>
              <a:ext uri="{FF2B5EF4-FFF2-40B4-BE49-F238E27FC236}">
                <a16:creationId xmlns:a16="http://schemas.microsoft.com/office/drawing/2014/main" id="{FB8AC45D-AF29-F64C-A03C-36C2257BC7E5}"/>
              </a:ext>
            </a:extLst>
          </p:cNvPr>
          <p:cNvGrpSpPr/>
          <p:nvPr/>
        </p:nvGrpSpPr>
        <p:grpSpPr>
          <a:xfrm>
            <a:off x="12109541" y="138892"/>
            <a:ext cx="973945" cy="1240645"/>
            <a:chOff x="12109541" y="138892"/>
            <a:chExt cx="973945" cy="1240645"/>
          </a:xfrm>
        </p:grpSpPr>
        <p:pic>
          <p:nvPicPr>
            <p:cNvPr id="10" name="Graphic 9">
              <a:extLst>
                <a:ext uri="{FF2B5EF4-FFF2-40B4-BE49-F238E27FC236}">
                  <a16:creationId xmlns:a16="http://schemas.microsoft.com/office/drawing/2014/main" id="{1E9281C9-8EE1-7641-B2BE-EA5C1B42BD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09541" y="138892"/>
              <a:ext cx="973945" cy="973945"/>
            </a:xfrm>
            <a:prstGeom prst="rect">
              <a:avLst/>
            </a:prstGeom>
          </p:spPr>
        </p:pic>
        <p:sp>
          <p:nvSpPr>
            <p:cNvPr id="11" name="TextBox 10">
              <a:extLst>
                <a:ext uri="{FF2B5EF4-FFF2-40B4-BE49-F238E27FC236}">
                  <a16:creationId xmlns:a16="http://schemas.microsoft.com/office/drawing/2014/main" id="{82686A6D-C21C-A840-8844-FDF42B14D6E3}"/>
                </a:ext>
              </a:extLst>
            </p:cNvPr>
            <p:cNvSpPr txBox="1"/>
            <p:nvPr/>
          </p:nvSpPr>
          <p:spPr>
            <a:xfrm>
              <a:off x="12180675" y="1029569"/>
              <a:ext cx="902811" cy="349968"/>
            </a:xfrm>
            <a:prstGeom prst="rect">
              <a:avLst/>
            </a:prstGeom>
            <a:noFill/>
          </p:spPr>
          <p:txBody>
            <a:bodyPr wrap="none" rtlCol="0">
              <a:spAutoFit/>
            </a:bodyPr>
            <a:lstStyle/>
            <a:p>
              <a:r>
                <a:rPr lang="en-US" dirty="0"/>
                <a:t>Builder</a:t>
              </a:r>
            </a:p>
          </p:txBody>
        </p:sp>
      </p:grpSp>
      <p:sp>
        <p:nvSpPr>
          <p:cNvPr id="7" name="Slide Number Placeholder 6">
            <a:extLst>
              <a:ext uri="{FF2B5EF4-FFF2-40B4-BE49-F238E27FC236}">
                <a16:creationId xmlns:a16="http://schemas.microsoft.com/office/drawing/2014/main" id="{1ABBE2E4-A53D-0F44-AA56-5925EE0BD845}"/>
              </a:ext>
            </a:extLst>
          </p:cNvPr>
          <p:cNvSpPr>
            <a:spLocks noGrp="1"/>
          </p:cNvSpPr>
          <p:nvPr>
            <p:ph type="sldNum" sz="quarter" idx="10"/>
          </p:nvPr>
        </p:nvSpPr>
        <p:spPr/>
        <p:txBody>
          <a:bodyPr/>
          <a:lstStyle/>
          <a:p>
            <a:fld id="{8F65F2EB-6803-D74D-BE19-64C946199132}" type="slidenum">
              <a:rPr lang="en-US" smtClean="0"/>
              <a:t>26</a:t>
            </a:fld>
            <a:endParaRPr lang="en-US"/>
          </a:p>
        </p:txBody>
      </p:sp>
      <p:sp>
        <p:nvSpPr>
          <p:cNvPr id="12" name="TextBox 11">
            <a:extLst>
              <a:ext uri="{FF2B5EF4-FFF2-40B4-BE49-F238E27FC236}">
                <a16:creationId xmlns:a16="http://schemas.microsoft.com/office/drawing/2014/main" id="{DA115E4C-676A-47F3-916A-B03B226D2DAE}"/>
              </a:ext>
            </a:extLst>
          </p:cNvPr>
          <p:cNvSpPr txBox="1"/>
          <p:nvPr/>
        </p:nvSpPr>
        <p:spPr>
          <a:xfrm>
            <a:off x="4270570" y="3127867"/>
            <a:ext cx="304800" cy="353558"/>
          </a:xfrm>
          <a:prstGeom prst="rect">
            <a:avLst/>
          </a:prstGeom>
          <a:noFill/>
          <a:ln w="19050">
            <a:solidFill>
              <a:srgbClr val="FF0000"/>
            </a:solidFill>
          </a:ln>
        </p:spPr>
        <p:txBody>
          <a:bodyPr wrap="square" rtlCol="0">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1</a:t>
            </a:r>
          </a:p>
        </p:txBody>
      </p:sp>
      <p:sp>
        <p:nvSpPr>
          <p:cNvPr id="13" name="TextBox 12">
            <a:extLst>
              <a:ext uri="{FF2B5EF4-FFF2-40B4-BE49-F238E27FC236}">
                <a16:creationId xmlns:a16="http://schemas.microsoft.com/office/drawing/2014/main" id="{AB35554F-E288-4B32-ABDA-A8D1E54FFBF9}"/>
              </a:ext>
            </a:extLst>
          </p:cNvPr>
          <p:cNvSpPr txBox="1"/>
          <p:nvPr/>
        </p:nvSpPr>
        <p:spPr>
          <a:xfrm>
            <a:off x="5425333" y="4051146"/>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a:cs typeface="Arial Unicode MS"/>
              </a:rPr>
              <a:t>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955D9C-9AD2-294E-AAF6-1D20EDFA747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97345" y="1292469"/>
            <a:ext cx="5596766" cy="5687768"/>
          </a:xfrm>
          <a:prstGeom prst="rect">
            <a:avLst/>
          </a:prstGeom>
          <a:ln>
            <a:solidFill>
              <a:schemeClr val="tx1"/>
            </a:solidFill>
          </a:ln>
        </p:spPr>
      </p:pic>
      <p:sp>
        <p:nvSpPr>
          <p:cNvPr id="2" name="Title 1"/>
          <p:cNvSpPr>
            <a:spLocks noGrp="1"/>
          </p:cNvSpPr>
          <p:nvPr>
            <p:ph type="title"/>
          </p:nvPr>
        </p:nvSpPr>
        <p:spPr/>
        <p:txBody>
          <a:bodyPr/>
          <a:lstStyle/>
          <a:p>
            <a:r>
              <a:rPr lang="en-US" dirty="0"/>
              <a:t>Defining a Site Within a Project</a:t>
            </a:r>
          </a:p>
        </p:txBody>
      </p:sp>
      <p:sp>
        <p:nvSpPr>
          <p:cNvPr id="3" name="Content Placeholder 2"/>
          <p:cNvSpPr>
            <a:spLocks noGrp="1"/>
          </p:cNvSpPr>
          <p:nvPr>
            <p:ph idx="1"/>
          </p:nvPr>
        </p:nvSpPr>
        <p:spPr/>
        <p:txBody>
          <a:bodyPr/>
          <a:lstStyle/>
          <a:p>
            <a:r>
              <a:rPr lang="en-US" dirty="0"/>
              <a:t>While in the </a:t>
            </a:r>
            <a:r>
              <a:rPr lang="en-US" dirty="0">
                <a:solidFill>
                  <a:schemeClr val="accent2"/>
                </a:solidFill>
              </a:rPr>
              <a:t>Builder</a:t>
            </a:r>
            <a:r>
              <a:rPr lang="en-US" dirty="0"/>
              <a:t> app, on the </a:t>
            </a:r>
            <a:r>
              <a:rPr lang="en-US" dirty="0">
                <a:solidFill>
                  <a:schemeClr val="accent2"/>
                </a:solidFill>
              </a:rPr>
              <a:t>Site</a:t>
            </a:r>
            <a:r>
              <a:rPr lang="en-US" dirty="0"/>
              <a:t> view, click </a:t>
            </a:r>
            <a:r>
              <a:rPr lang="en-US" dirty="0">
                <a:solidFill>
                  <a:schemeClr val="accent2"/>
                </a:solidFill>
              </a:rPr>
              <a:t>New Site</a:t>
            </a:r>
            <a:r>
              <a:rPr lang="en-US" dirty="0"/>
              <a:t> to create a new site record. </a:t>
            </a:r>
          </a:p>
          <a:p>
            <a:r>
              <a:rPr lang="en-US" dirty="0"/>
              <a:t>Fill in text for the </a:t>
            </a:r>
            <a:r>
              <a:rPr lang="en-US" dirty="0">
                <a:solidFill>
                  <a:srgbClr val="00B050"/>
                </a:solidFill>
              </a:rPr>
              <a:t>dis</a:t>
            </a:r>
            <a:r>
              <a:rPr lang="en-US" dirty="0"/>
              <a:t> tag to define new site display name </a:t>
            </a:r>
            <a:r>
              <a:rPr lang="en-US" b="1" u="sng" dirty="0"/>
              <a:t>Training Facility</a:t>
            </a:r>
            <a:r>
              <a:rPr lang="en-US" dirty="0"/>
              <a:t>.</a:t>
            </a:r>
          </a:p>
          <a:p>
            <a:r>
              <a:rPr lang="en-US" dirty="0"/>
              <a:t>Click to add the following tags:</a:t>
            </a:r>
          </a:p>
          <a:p>
            <a:pPr lvl="1"/>
            <a:r>
              <a:rPr lang="en-US" dirty="0" err="1">
                <a:solidFill>
                  <a:srgbClr val="00B050"/>
                </a:solidFill>
              </a:rPr>
              <a:t>geoCountry</a:t>
            </a:r>
            <a:r>
              <a:rPr lang="en-US" dirty="0"/>
              <a:t> = US</a:t>
            </a:r>
          </a:p>
          <a:p>
            <a:pPr lvl="1"/>
            <a:r>
              <a:rPr lang="en-US" dirty="0">
                <a:solidFill>
                  <a:srgbClr val="00B050"/>
                </a:solidFill>
              </a:rPr>
              <a:t>area</a:t>
            </a:r>
            <a:r>
              <a:rPr lang="en-US" dirty="0"/>
              <a:t> = 3000 ft</a:t>
            </a:r>
            <a:r>
              <a:rPr lang="en-US" baseline="30000" dirty="0"/>
              <a:t>2</a:t>
            </a:r>
          </a:p>
          <a:p>
            <a:pPr lvl="1"/>
            <a:r>
              <a:rPr lang="en-US" dirty="0" err="1">
                <a:solidFill>
                  <a:srgbClr val="00B050"/>
                </a:solidFill>
              </a:rPr>
              <a:t>tz</a:t>
            </a:r>
            <a:r>
              <a:rPr lang="en-US" dirty="0"/>
              <a:t> = select New York for this exercise</a:t>
            </a:r>
          </a:p>
          <a:p>
            <a:r>
              <a:rPr lang="en-US" dirty="0"/>
              <a:t>Click </a:t>
            </a:r>
            <a:r>
              <a:rPr lang="en-US" dirty="0">
                <a:solidFill>
                  <a:schemeClr val="accent2"/>
                </a:solidFill>
              </a:rPr>
              <a:t>Ok</a:t>
            </a:r>
            <a:r>
              <a:rPr lang="en-US" dirty="0"/>
              <a:t>.</a:t>
            </a:r>
          </a:p>
          <a:p>
            <a:r>
              <a:rPr lang="en-US" dirty="0"/>
              <a:t>Click </a:t>
            </a:r>
            <a:r>
              <a:rPr lang="en-US" dirty="0">
                <a:solidFill>
                  <a:schemeClr val="accent2"/>
                </a:solidFill>
              </a:rPr>
              <a:t>Yes</a:t>
            </a:r>
            <a:r>
              <a:rPr lang="en-US" dirty="0"/>
              <a:t> to commit the form with warnings.</a:t>
            </a:r>
          </a:p>
        </p:txBody>
      </p:sp>
      <p:pic>
        <p:nvPicPr>
          <p:cNvPr id="20" name="Picture 19">
            <a:extLst>
              <a:ext uri="{FF2B5EF4-FFF2-40B4-BE49-F238E27FC236}">
                <a16:creationId xmlns:a16="http://schemas.microsoft.com/office/drawing/2014/main" id="{112CB6B5-17B5-E84E-B036-F420E14CA5B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725661" y="138892"/>
            <a:ext cx="2701472" cy="1095106"/>
          </a:xfrm>
          <a:prstGeom prst="rect">
            <a:avLst/>
          </a:prstGeom>
          <a:ln>
            <a:solidFill>
              <a:schemeClr val="tx1"/>
            </a:solidFill>
          </a:ln>
        </p:spPr>
      </p:pic>
      <p:sp>
        <p:nvSpPr>
          <p:cNvPr id="21" name="Oval 20">
            <a:extLst>
              <a:ext uri="{FF2B5EF4-FFF2-40B4-BE49-F238E27FC236}">
                <a16:creationId xmlns:a16="http://schemas.microsoft.com/office/drawing/2014/main" id="{0BB842EA-D5B5-D443-984A-4DE1E4F0B72E}"/>
              </a:ext>
            </a:extLst>
          </p:cNvPr>
          <p:cNvSpPr/>
          <p:nvPr/>
        </p:nvSpPr>
        <p:spPr bwMode="auto">
          <a:xfrm>
            <a:off x="8649863" y="814401"/>
            <a:ext cx="902811" cy="46094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pic>
        <p:nvPicPr>
          <p:cNvPr id="10" name="Picture 9">
            <a:extLst>
              <a:ext uri="{FF2B5EF4-FFF2-40B4-BE49-F238E27FC236}">
                <a16:creationId xmlns:a16="http://schemas.microsoft.com/office/drawing/2014/main" id="{B85B9739-6B26-274B-9603-7763E48F3E1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63870" y="6135769"/>
            <a:ext cx="5038124" cy="926010"/>
          </a:xfrm>
          <a:prstGeom prst="rect">
            <a:avLst/>
          </a:prstGeom>
          <a:ln>
            <a:solidFill>
              <a:schemeClr val="tx1"/>
            </a:solidFill>
          </a:ln>
        </p:spPr>
      </p:pic>
      <p:sp>
        <p:nvSpPr>
          <p:cNvPr id="18" name="Oval 17">
            <a:extLst>
              <a:ext uri="{FF2B5EF4-FFF2-40B4-BE49-F238E27FC236}">
                <a16:creationId xmlns:a16="http://schemas.microsoft.com/office/drawing/2014/main" id="{930A44DD-D603-7146-A196-010F1473D33D}"/>
              </a:ext>
            </a:extLst>
          </p:cNvPr>
          <p:cNvSpPr/>
          <p:nvPr/>
        </p:nvSpPr>
        <p:spPr bwMode="auto">
          <a:xfrm>
            <a:off x="10515866" y="6685148"/>
            <a:ext cx="734100" cy="35355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2" name="Oval 21">
            <a:extLst>
              <a:ext uri="{FF2B5EF4-FFF2-40B4-BE49-F238E27FC236}">
                <a16:creationId xmlns:a16="http://schemas.microsoft.com/office/drawing/2014/main" id="{3087A5D8-FCC0-1B4B-AEEB-631A74BA1EA7}"/>
              </a:ext>
            </a:extLst>
          </p:cNvPr>
          <p:cNvSpPr/>
          <p:nvPr/>
        </p:nvSpPr>
        <p:spPr bwMode="auto">
          <a:xfrm>
            <a:off x="12072702" y="6554663"/>
            <a:ext cx="768192" cy="40347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grpSp>
        <p:nvGrpSpPr>
          <p:cNvPr id="12" name="Group 11">
            <a:extLst>
              <a:ext uri="{FF2B5EF4-FFF2-40B4-BE49-F238E27FC236}">
                <a16:creationId xmlns:a16="http://schemas.microsoft.com/office/drawing/2014/main" id="{DA30740E-A8FB-A64D-9DF4-77C6450A289D}"/>
              </a:ext>
            </a:extLst>
          </p:cNvPr>
          <p:cNvGrpSpPr/>
          <p:nvPr/>
        </p:nvGrpSpPr>
        <p:grpSpPr>
          <a:xfrm>
            <a:off x="12109541" y="138892"/>
            <a:ext cx="973945" cy="1240645"/>
            <a:chOff x="12109541" y="138892"/>
            <a:chExt cx="973945" cy="1240645"/>
          </a:xfrm>
        </p:grpSpPr>
        <p:pic>
          <p:nvPicPr>
            <p:cNvPr id="13" name="Graphic 12">
              <a:extLst>
                <a:ext uri="{FF2B5EF4-FFF2-40B4-BE49-F238E27FC236}">
                  <a16:creationId xmlns:a16="http://schemas.microsoft.com/office/drawing/2014/main" id="{D2FECCF7-EC89-5D42-9D1A-289AFD77AB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09541" y="138892"/>
              <a:ext cx="973945" cy="973945"/>
            </a:xfrm>
            <a:prstGeom prst="rect">
              <a:avLst/>
            </a:prstGeom>
          </p:spPr>
        </p:pic>
        <p:sp>
          <p:nvSpPr>
            <p:cNvPr id="14" name="TextBox 13">
              <a:extLst>
                <a:ext uri="{FF2B5EF4-FFF2-40B4-BE49-F238E27FC236}">
                  <a16:creationId xmlns:a16="http://schemas.microsoft.com/office/drawing/2014/main" id="{69AF44C5-F055-584D-83F8-6DB03E2D9779}"/>
                </a:ext>
              </a:extLst>
            </p:cNvPr>
            <p:cNvSpPr txBox="1"/>
            <p:nvPr/>
          </p:nvSpPr>
          <p:spPr>
            <a:xfrm>
              <a:off x="12180675" y="1029569"/>
              <a:ext cx="902811" cy="349968"/>
            </a:xfrm>
            <a:prstGeom prst="rect">
              <a:avLst/>
            </a:prstGeom>
            <a:noFill/>
          </p:spPr>
          <p:txBody>
            <a:bodyPr wrap="none" rtlCol="0">
              <a:spAutoFit/>
            </a:bodyPr>
            <a:lstStyle/>
            <a:p>
              <a:r>
                <a:rPr lang="en-US" dirty="0"/>
                <a:t>Builder</a:t>
              </a:r>
            </a:p>
          </p:txBody>
        </p:sp>
      </p:grpSp>
      <p:sp>
        <p:nvSpPr>
          <p:cNvPr id="8" name="Slide Number Placeholder 7">
            <a:extLst>
              <a:ext uri="{FF2B5EF4-FFF2-40B4-BE49-F238E27FC236}">
                <a16:creationId xmlns:a16="http://schemas.microsoft.com/office/drawing/2014/main" id="{6B6ADBFC-C26E-8D48-82D8-75EC7A226251}"/>
              </a:ext>
            </a:extLst>
          </p:cNvPr>
          <p:cNvSpPr>
            <a:spLocks noGrp="1"/>
          </p:cNvSpPr>
          <p:nvPr>
            <p:ph type="sldNum" sz="quarter" idx="10"/>
          </p:nvPr>
        </p:nvSpPr>
        <p:spPr/>
        <p:txBody>
          <a:bodyPr/>
          <a:lstStyle/>
          <a:p>
            <a:fld id="{8F65F2EB-6803-D74D-BE19-64C946199132}" type="slidenum">
              <a:rPr lang="en-US" smtClean="0"/>
              <a:t>27</a:t>
            </a:fld>
            <a:endParaRPr lang="en-US"/>
          </a:p>
        </p:txBody>
      </p:sp>
      <p:sp>
        <p:nvSpPr>
          <p:cNvPr id="4" name="TextBox 3">
            <a:extLst>
              <a:ext uri="{FF2B5EF4-FFF2-40B4-BE49-F238E27FC236}">
                <a16:creationId xmlns:a16="http://schemas.microsoft.com/office/drawing/2014/main" id="{ECAFF2C1-85D1-45DE-91A6-4847562EB922}"/>
              </a:ext>
            </a:extLst>
          </p:cNvPr>
          <p:cNvSpPr txBox="1"/>
          <p:nvPr/>
        </p:nvSpPr>
        <p:spPr>
          <a:xfrm>
            <a:off x="8332937" y="565991"/>
            <a:ext cx="304800" cy="353558"/>
          </a:xfrm>
          <a:prstGeom prst="rect">
            <a:avLst/>
          </a:prstGeom>
          <a:noFill/>
          <a:ln w="19050">
            <a:solidFill>
              <a:srgbClr val="FF0000"/>
            </a:solidFill>
          </a:ln>
        </p:spPr>
        <p:txBody>
          <a:bodyPr wrap="square" rtlCol="0">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1</a:t>
            </a:r>
          </a:p>
        </p:txBody>
      </p:sp>
      <p:sp>
        <p:nvSpPr>
          <p:cNvPr id="6" name="TextBox 5">
            <a:extLst>
              <a:ext uri="{FF2B5EF4-FFF2-40B4-BE49-F238E27FC236}">
                <a16:creationId xmlns:a16="http://schemas.microsoft.com/office/drawing/2014/main" id="{9BA1251A-BADD-499F-A176-B4AD48617F11}"/>
              </a:ext>
            </a:extLst>
          </p:cNvPr>
          <p:cNvSpPr txBox="1"/>
          <p:nvPr/>
        </p:nvSpPr>
        <p:spPr>
          <a:xfrm>
            <a:off x="7567376" y="1681661"/>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2</a:t>
            </a:r>
          </a:p>
        </p:txBody>
      </p:sp>
      <p:sp>
        <p:nvSpPr>
          <p:cNvPr id="7" name="TextBox 6">
            <a:extLst>
              <a:ext uri="{FF2B5EF4-FFF2-40B4-BE49-F238E27FC236}">
                <a16:creationId xmlns:a16="http://schemas.microsoft.com/office/drawing/2014/main" id="{7729BFC8-ABF1-49AE-9D99-CC0928CE830A}"/>
              </a:ext>
            </a:extLst>
          </p:cNvPr>
          <p:cNvSpPr txBox="1"/>
          <p:nvPr/>
        </p:nvSpPr>
        <p:spPr>
          <a:xfrm>
            <a:off x="7567395" y="2086089"/>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3</a:t>
            </a:r>
          </a:p>
        </p:txBody>
      </p:sp>
      <p:sp>
        <p:nvSpPr>
          <p:cNvPr id="9" name="TextBox 8">
            <a:extLst>
              <a:ext uri="{FF2B5EF4-FFF2-40B4-BE49-F238E27FC236}">
                <a16:creationId xmlns:a16="http://schemas.microsoft.com/office/drawing/2014/main" id="{84B5777B-2B27-4F25-B068-A5536A0C3475}"/>
              </a:ext>
            </a:extLst>
          </p:cNvPr>
          <p:cNvSpPr txBox="1"/>
          <p:nvPr/>
        </p:nvSpPr>
        <p:spPr>
          <a:xfrm>
            <a:off x="11957141" y="6176920"/>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5</a:t>
            </a:r>
          </a:p>
        </p:txBody>
      </p:sp>
      <p:sp>
        <p:nvSpPr>
          <p:cNvPr id="31" name="TextBox 30">
            <a:extLst>
              <a:ext uri="{FF2B5EF4-FFF2-40B4-BE49-F238E27FC236}">
                <a16:creationId xmlns:a16="http://schemas.microsoft.com/office/drawing/2014/main" id="{923D16D7-BE69-4E62-A2CC-FBB865C19EA2}"/>
              </a:ext>
            </a:extLst>
          </p:cNvPr>
          <p:cNvSpPr txBox="1"/>
          <p:nvPr/>
        </p:nvSpPr>
        <p:spPr>
          <a:xfrm>
            <a:off x="10211066" y="6708221"/>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6</a:t>
            </a:r>
          </a:p>
        </p:txBody>
      </p:sp>
    </p:spTree>
    <p:extLst>
      <p:ext uri="{BB962C8B-B14F-4D97-AF65-F5344CB8AC3E}">
        <p14:creationId xmlns:p14="http://schemas.microsoft.com/office/powerpoint/2010/main" val="17125462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r>
              <a:rPr lang="en-US" dirty="0"/>
              <a:t>Go to the </a:t>
            </a:r>
            <a:r>
              <a:rPr lang="en-US" dirty="0">
                <a:solidFill>
                  <a:schemeClr val="accent2"/>
                </a:solidFill>
              </a:rPr>
              <a:t>Rec</a:t>
            </a:r>
            <a:r>
              <a:rPr lang="en-US" dirty="0"/>
              <a:t> tab (still in </a:t>
            </a:r>
            <a:r>
              <a:rPr lang="en-US" dirty="0">
                <a:solidFill>
                  <a:schemeClr val="accent2"/>
                </a:solidFill>
              </a:rPr>
              <a:t>Builder</a:t>
            </a:r>
            <a:r>
              <a:rPr lang="en-US" dirty="0"/>
              <a:t>).</a:t>
            </a:r>
          </a:p>
          <a:p>
            <a:r>
              <a:rPr lang="en-US" dirty="0"/>
              <a:t>Click on the </a:t>
            </a:r>
            <a:r>
              <a:rPr lang="en-US" dirty="0">
                <a:solidFill>
                  <a:schemeClr val="accent2"/>
                </a:solidFill>
              </a:rPr>
              <a:t>Weather</a:t>
            </a:r>
            <a:r>
              <a:rPr lang="en-US" dirty="0"/>
              <a:t> group and click on </a:t>
            </a:r>
            <a:r>
              <a:rPr lang="en-US" dirty="0">
                <a:solidFill>
                  <a:schemeClr val="accent2"/>
                </a:solidFill>
              </a:rPr>
              <a:t>New Weather Station</a:t>
            </a:r>
            <a:r>
              <a:rPr lang="en-US" dirty="0"/>
              <a:t>.</a:t>
            </a:r>
          </a:p>
          <a:p>
            <a:endParaRPr lang="en-US" dirty="0"/>
          </a:p>
          <a:p>
            <a:endParaRPr lang="en-US" dirty="0"/>
          </a:p>
          <a:p>
            <a:endParaRPr lang="en-US" dirty="0"/>
          </a:p>
        </p:txBody>
      </p:sp>
      <p:sp>
        <p:nvSpPr>
          <p:cNvPr id="5" name="Text Placeholder 4">
            <a:extLst>
              <a:ext uri="{FF2B5EF4-FFF2-40B4-BE49-F238E27FC236}">
                <a16:creationId xmlns:a16="http://schemas.microsoft.com/office/drawing/2014/main" id="{451C5A8E-3B0C-9645-BB0D-4854DF941CE0}"/>
              </a:ext>
            </a:extLst>
          </p:cNvPr>
          <p:cNvSpPr>
            <a:spLocks noGrp="1"/>
          </p:cNvSpPr>
          <p:nvPr>
            <p:ph type="body" idx="13"/>
          </p:nvPr>
        </p:nvSpPr>
        <p:spPr/>
        <p:txBody>
          <a:bodyPr/>
          <a:lstStyle/>
          <a:p>
            <a:r>
              <a:rPr lang="en-US" dirty="0"/>
              <a:t>Weather Stations part 1</a:t>
            </a:r>
          </a:p>
        </p:txBody>
      </p:sp>
      <p:sp>
        <p:nvSpPr>
          <p:cNvPr id="2" name="Title 1"/>
          <p:cNvSpPr>
            <a:spLocks noGrp="1"/>
          </p:cNvSpPr>
          <p:nvPr>
            <p:ph type="title"/>
          </p:nvPr>
        </p:nvSpPr>
        <p:spPr/>
        <p:txBody>
          <a:bodyPr/>
          <a:lstStyle/>
          <a:p>
            <a:r>
              <a:rPr lang="en-US" dirty="0"/>
              <a:t>Defining a Site</a:t>
            </a:r>
          </a:p>
        </p:txBody>
      </p:sp>
      <p:pic>
        <p:nvPicPr>
          <p:cNvPr id="8" name="Picture 7">
            <a:extLst>
              <a:ext uri="{FF2B5EF4-FFF2-40B4-BE49-F238E27FC236}">
                <a16:creationId xmlns:a16="http://schemas.microsoft.com/office/drawing/2014/main" id="{02852C2E-EAA5-ED42-818E-614642BB694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29171" y="3843822"/>
            <a:ext cx="5834758" cy="2282162"/>
          </a:xfrm>
          <a:prstGeom prst="rect">
            <a:avLst/>
          </a:prstGeom>
          <a:ln>
            <a:solidFill>
              <a:schemeClr val="tx1"/>
            </a:solidFill>
          </a:ln>
        </p:spPr>
      </p:pic>
      <p:sp>
        <p:nvSpPr>
          <p:cNvPr id="32" name="Oval 31">
            <a:extLst>
              <a:ext uri="{FF2B5EF4-FFF2-40B4-BE49-F238E27FC236}">
                <a16:creationId xmlns:a16="http://schemas.microsoft.com/office/drawing/2014/main" id="{6CF55EB4-68BE-5147-AAAB-BD44A02FEC6C}"/>
              </a:ext>
            </a:extLst>
          </p:cNvPr>
          <p:cNvSpPr/>
          <p:nvPr/>
        </p:nvSpPr>
        <p:spPr bwMode="auto">
          <a:xfrm>
            <a:off x="7328350" y="5848266"/>
            <a:ext cx="333896" cy="28323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pic>
        <p:nvPicPr>
          <p:cNvPr id="12" name="Picture 11">
            <a:extLst>
              <a:ext uri="{FF2B5EF4-FFF2-40B4-BE49-F238E27FC236}">
                <a16:creationId xmlns:a16="http://schemas.microsoft.com/office/drawing/2014/main" id="{D1A95FD4-6ACB-EB4C-A31E-2C90FA02221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939087" y="584943"/>
            <a:ext cx="3618735" cy="2893445"/>
          </a:xfrm>
          <a:prstGeom prst="rect">
            <a:avLst/>
          </a:prstGeom>
          <a:ln>
            <a:solidFill>
              <a:schemeClr val="tx1"/>
            </a:solidFill>
          </a:ln>
        </p:spPr>
      </p:pic>
      <p:sp>
        <p:nvSpPr>
          <p:cNvPr id="33" name="Oval 32">
            <a:extLst>
              <a:ext uri="{FF2B5EF4-FFF2-40B4-BE49-F238E27FC236}">
                <a16:creationId xmlns:a16="http://schemas.microsoft.com/office/drawing/2014/main" id="{4A2FAC09-8AB7-3343-9DBE-4F842DC9B734}"/>
              </a:ext>
            </a:extLst>
          </p:cNvPr>
          <p:cNvSpPr/>
          <p:nvPr/>
        </p:nvSpPr>
        <p:spPr bwMode="auto">
          <a:xfrm>
            <a:off x="8576855" y="584943"/>
            <a:ext cx="574892" cy="57355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grpSp>
        <p:nvGrpSpPr>
          <p:cNvPr id="21" name="Group 20">
            <a:extLst>
              <a:ext uri="{FF2B5EF4-FFF2-40B4-BE49-F238E27FC236}">
                <a16:creationId xmlns:a16="http://schemas.microsoft.com/office/drawing/2014/main" id="{95E4078B-91FB-4A4C-861E-F84C13637E0C}"/>
              </a:ext>
            </a:extLst>
          </p:cNvPr>
          <p:cNvGrpSpPr/>
          <p:nvPr/>
        </p:nvGrpSpPr>
        <p:grpSpPr>
          <a:xfrm>
            <a:off x="12109541" y="138892"/>
            <a:ext cx="973945" cy="1240645"/>
            <a:chOff x="12109541" y="138892"/>
            <a:chExt cx="973945" cy="1240645"/>
          </a:xfrm>
        </p:grpSpPr>
        <p:pic>
          <p:nvPicPr>
            <p:cNvPr id="22" name="Graphic 21">
              <a:extLst>
                <a:ext uri="{FF2B5EF4-FFF2-40B4-BE49-F238E27FC236}">
                  <a16:creationId xmlns:a16="http://schemas.microsoft.com/office/drawing/2014/main" id="{FB107059-1482-224E-AFAD-7A360CDE79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09541" y="138892"/>
              <a:ext cx="973945" cy="973945"/>
            </a:xfrm>
            <a:prstGeom prst="rect">
              <a:avLst/>
            </a:prstGeom>
          </p:spPr>
        </p:pic>
        <p:sp>
          <p:nvSpPr>
            <p:cNvPr id="23" name="TextBox 22">
              <a:extLst>
                <a:ext uri="{FF2B5EF4-FFF2-40B4-BE49-F238E27FC236}">
                  <a16:creationId xmlns:a16="http://schemas.microsoft.com/office/drawing/2014/main" id="{103B2B14-E4F6-0F42-B26D-F074F006A6BD}"/>
                </a:ext>
              </a:extLst>
            </p:cNvPr>
            <p:cNvSpPr txBox="1"/>
            <p:nvPr/>
          </p:nvSpPr>
          <p:spPr>
            <a:xfrm>
              <a:off x="12180675" y="1029569"/>
              <a:ext cx="902811" cy="349968"/>
            </a:xfrm>
            <a:prstGeom prst="rect">
              <a:avLst/>
            </a:prstGeom>
            <a:noFill/>
          </p:spPr>
          <p:txBody>
            <a:bodyPr wrap="none" rtlCol="0">
              <a:spAutoFit/>
            </a:bodyPr>
            <a:lstStyle/>
            <a:p>
              <a:r>
                <a:rPr lang="en-US" dirty="0"/>
                <a:t>Builder</a:t>
              </a:r>
            </a:p>
          </p:txBody>
        </p:sp>
      </p:grpSp>
      <p:sp>
        <p:nvSpPr>
          <p:cNvPr id="9" name="Slide Number Placeholder 8">
            <a:extLst>
              <a:ext uri="{FF2B5EF4-FFF2-40B4-BE49-F238E27FC236}">
                <a16:creationId xmlns:a16="http://schemas.microsoft.com/office/drawing/2014/main" id="{78F48CBE-81A2-8848-95A6-0FC5C87BAA16}"/>
              </a:ext>
            </a:extLst>
          </p:cNvPr>
          <p:cNvSpPr>
            <a:spLocks noGrp="1"/>
          </p:cNvSpPr>
          <p:nvPr>
            <p:ph type="sldNum" sz="quarter" idx="14"/>
          </p:nvPr>
        </p:nvSpPr>
        <p:spPr/>
        <p:txBody>
          <a:bodyPr/>
          <a:lstStyle/>
          <a:p>
            <a:fld id="{8F65F2EB-6803-D74D-BE19-64C946199132}" type="slidenum">
              <a:rPr lang="en-US" smtClean="0"/>
              <a:t>28</a:t>
            </a:fld>
            <a:endParaRPr lang="en-US"/>
          </a:p>
        </p:txBody>
      </p:sp>
      <p:sp>
        <p:nvSpPr>
          <p:cNvPr id="4" name="TextBox 3">
            <a:extLst>
              <a:ext uri="{FF2B5EF4-FFF2-40B4-BE49-F238E27FC236}">
                <a16:creationId xmlns:a16="http://schemas.microsoft.com/office/drawing/2014/main" id="{60B33162-5212-40CA-A4C5-C594C9547866}"/>
              </a:ext>
            </a:extLst>
          </p:cNvPr>
          <p:cNvSpPr txBox="1"/>
          <p:nvPr/>
        </p:nvSpPr>
        <p:spPr>
          <a:xfrm>
            <a:off x="8424455" y="235063"/>
            <a:ext cx="304800" cy="353558"/>
          </a:xfrm>
          <a:prstGeom prst="rect">
            <a:avLst/>
          </a:prstGeom>
          <a:noFill/>
          <a:ln w="19050">
            <a:solidFill>
              <a:srgbClr val="FF0000"/>
            </a:solidFill>
          </a:ln>
        </p:spPr>
        <p:txBody>
          <a:bodyPr wrap="square" rtlCol="0">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1</a:t>
            </a:r>
          </a:p>
        </p:txBody>
      </p:sp>
      <p:sp>
        <p:nvSpPr>
          <p:cNvPr id="6" name="TextBox 5">
            <a:extLst>
              <a:ext uri="{FF2B5EF4-FFF2-40B4-BE49-F238E27FC236}">
                <a16:creationId xmlns:a16="http://schemas.microsoft.com/office/drawing/2014/main" id="{B04C2BB8-D643-4999-B479-FAF80CCCAF40}"/>
              </a:ext>
            </a:extLst>
          </p:cNvPr>
          <p:cNvSpPr txBox="1"/>
          <p:nvPr/>
        </p:nvSpPr>
        <p:spPr>
          <a:xfrm>
            <a:off x="6930932" y="5846945"/>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a:cs typeface="Arial Unicode MS"/>
              </a:rPr>
              <a:t>2</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775" y="1597352"/>
            <a:ext cx="6506155" cy="4301929"/>
          </a:xfrm>
        </p:spPr>
        <p:txBody>
          <a:bodyPr anchor="t"/>
          <a:lstStyle/>
          <a:p>
            <a:pPr marL="0" indent="0">
              <a:buNone/>
            </a:pPr>
            <a:r>
              <a:rPr lang="en-US" dirty="0">
                <a:latin typeface="Avenir Book"/>
              </a:rPr>
              <a:t>3. Click on </a:t>
            </a:r>
            <a:r>
              <a:rPr lang="en-US" dirty="0">
                <a:solidFill>
                  <a:schemeClr val="accent2"/>
                </a:solidFill>
                <a:latin typeface="Avenir Book"/>
              </a:rPr>
              <a:t>Select</a:t>
            </a:r>
            <a:r>
              <a:rPr lang="en-US" dirty="0">
                <a:latin typeface="Avenir Book"/>
              </a:rPr>
              <a:t> </a:t>
            </a:r>
            <a:r>
              <a:rPr lang="en-US" dirty="0">
                <a:solidFill>
                  <a:schemeClr val="accent2"/>
                </a:solidFill>
                <a:latin typeface="Avenir Book"/>
              </a:rPr>
              <a:t>a Weather Station </a:t>
            </a:r>
            <a:r>
              <a:rPr lang="en-US" dirty="0">
                <a:latin typeface="Avenir Book"/>
              </a:rPr>
              <a:t>and type in </a:t>
            </a:r>
            <a:r>
              <a:rPr lang="en-US" b="1" u="sng" dirty="0">
                <a:latin typeface="Avenir Book"/>
              </a:rPr>
              <a:t>Providence, RI</a:t>
            </a:r>
            <a:r>
              <a:rPr lang="en-US" dirty="0">
                <a:latin typeface="Avenir Book"/>
              </a:rPr>
              <a:t>, then double-click on the first entry.</a:t>
            </a:r>
          </a:p>
          <a:p>
            <a:pPr marL="0" indent="0">
              <a:buNone/>
            </a:pPr>
            <a:endParaRPr lang="en-US" dirty="0"/>
          </a:p>
          <a:p>
            <a:pPr marL="0" indent="0">
              <a:buNone/>
            </a:pPr>
            <a:r>
              <a:rPr lang="en-US" dirty="0">
                <a:latin typeface="Avenir Book"/>
              </a:rPr>
              <a:t>4. Click </a:t>
            </a:r>
            <a:r>
              <a:rPr lang="en-US" dirty="0">
                <a:solidFill>
                  <a:schemeClr val="accent2"/>
                </a:solidFill>
                <a:latin typeface="Avenir Book"/>
              </a:rPr>
              <a:t>Ok</a:t>
            </a:r>
            <a:r>
              <a:rPr lang="en-US" dirty="0">
                <a:latin typeface="Avenir Book"/>
              </a:rPr>
              <a:t> so that you are back to the Weather group.</a:t>
            </a:r>
            <a:endParaRPr lang="en-US" dirty="0"/>
          </a:p>
        </p:txBody>
      </p:sp>
      <p:sp>
        <p:nvSpPr>
          <p:cNvPr id="5" name="Text Placeholder 4">
            <a:extLst>
              <a:ext uri="{FF2B5EF4-FFF2-40B4-BE49-F238E27FC236}">
                <a16:creationId xmlns:a16="http://schemas.microsoft.com/office/drawing/2014/main" id="{451C5A8E-3B0C-9645-BB0D-4854DF941CE0}"/>
              </a:ext>
            </a:extLst>
          </p:cNvPr>
          <p:cNvSpPr>
            <a:spLocks noGrp="1"/>
          </p:cNvSpPr>
          <p:nvPr>
            <p:ph type="body" idx="13"/>
          </p:nvPr>
        </p:nvSpPr>
        <p:spPr/>
        <p:txBody>
          <a:bodyPr/>
          <a:lstStyle/>
          <a:p>
            <a:r>
              <a:rPr lang="en-US" dirty="0"/>
              <a:t>Weather Stations part 1</a:t>
            </a:r>
          </a:p>
        </p:txBody>
      </p:sp>
      <p:sp>
        <p:nvSpPr>
          <p:cNvPr id="2" name="Title 1"/>
          <p:cNvSpPr>
            <a:spLocks noGrp="1"/>
          </p:cNvSpPr>
          <p:nvPr>
            <p:ph type="title"/>
          </p:nvPr>
        </p:nvSpPr>
        <p:spPr/>
        <p:txBody>
          <a:bodyPr/>
          <a:lstStyle/>
          <a:p>
            <a:r>
              <a:rPr lang="en-US" dirty="0"/>
              <a:t>Defining a Site</a:t>
            </a:r>
          </a:p>
        </p:txBody>
      </p:sp>
      <p:pic>
        <p:nvPicPr>
          <p:cNvPr id="10" name="Picture 9">
            <a:extLst>
              <a:ext uri="{FF2B5EF4-FFF2-40B4-BE49-F238E27FC236}">
                <a16:creationId xmlns:a16="http://schemas.microsoft.com/office/drawing/2014/main" id="{26C0A61D-449A-BB46-858C-17573A74163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023882" y="534460"/>
            <a:ext cx="4965658" cy="3650494"/>
          </a:xfrm>
          <a:prstGeom prst="rect">
            <a:avLst/>
          </a:prstGeom>
          <a:ln>
            <a:solidFill>
              <a:schemeClr val="tx1"/>
            </a:solidFill>
          </a:ln>
        </p:spPr>
      </p:pic>
      <p:sp>
        <p:nvSpPr>
          <p:cNvPr id="34" name="Oval 33">
            <a:extLst>
              <a:ext uri="{FF2B5EF4-FFF2-40B4-BE49-F238E27FC236}">
                <a16:creationId xmlns:a16="http://schemas.microsoft.com/office/drawing/2014/main" id="{0D26AA65-23AB-9F40-BDE9-877BF17D8BED}"/>
              </a:ext>
            </a:extLst>
          </p:cNvPr>
          <p:cNvSpPr/>
          <p:nvPr/>
        </p:nvSpPr>
        <p:spPr bwMode="auto">
          <a:xfrm>
            <a:off x="8184959" y="1009007"/>
            <a:ext cx="1550145" cy="3048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35" name="Oval 34">
            <a:extLst>
              <a:ext uri="{FF2B5EF4-FFF2-40B4-BE49-F238E27FC236}">
                <a16:creationId xmlns:a16="http://schemas.microsoft.com/office/drawing/2014/main" id="{4451421B-A7F9-EC4A-AF29-305AACD13012}"/>
              </a:ext>
            </a:extLst>
          </p:cNvPr>
          <p:cNvSpPr/>
          <p:nvPr/>
        </p:nvSpPr>
        <p:spPr bwMode="auto">
          <a:xfrm>
            <a:off x="10944394" y="3406721"/>
            <a:ext cx="603098" cy="3048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36" name="Oval 35">
            <a:extLst>
              <a:ext uri="{FF2B5EF4-FFF2-40B4-BE49-F238E27FC236}">
                <a16:creationId xmlns:a16="http://schemas.microsoft.com/office/drawing/2014/main" id="{1B7FD62A-52D9-0E4D-B373-F9BF66543C78}"/>
              </a:ext>
            </a:extLst>
          </p:cNvPr>
          <p:cNvSpPr/>
          <p:nvPr/>
        </p:nvSpPr>
        <p:spPr bwMode="auto">
          <a:xfrm>
            <a:off x="10946025" y="3880154"/>
            <a:ext cx="603098" cy="3048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grpSp>
        <p:nvGrpSpPr>
          <p:cNvPr id="21" name="Group 20">
            <a:extLst>
              <a:ext uri="{FF2B5EF4-FFF2-40B4-BE49-F238E27FC236}">
                <a16:creationId xmlns:a16="http://schemas.microsoft.com/office/drawing/2014/main" id="{95E4078B-91FB-4A4C-861E-F84C13637E0C}"/>
              </a:ext>
            </a:extLst>
          </p:cNvPr>
          <p:cNvGrpSpPr/>
          <p:nvPr/>
        </p:nvGrpSpPr>
        <p:grpSpPr>
          <a:xfrm>
            <a:off x="12109541" y="138892"/>
            <a:ext cx="973945" cy="1240645"/>
            <a:chOff x="12109541" y="138892"/>
            <a:chExt cx="973945" cy="1240645"/>
          </a:xfrm>
        </p:grpSpPr>
        <p:pic>
          <p:nvPicPr>
            <p:cNvPr id="22" name="Graphic 21">
              <a:extLst>
                <a:ext uri="{FF2B5EF4-FFF2-40B4-BE49-F238E27FC236}">
                  <a16:creationId xmlns:a16="http://schemas.microsoft.com/office/drawing/2014/main" id="{FB107059-1482-224E-AFAD-7A360CDE79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09541" y="138892"/>
              <a:ext cx="973945" cy="973945"/>
            </a:xfrm>
            <a:prstGeom prst="rect">
              <a:avLst/>
            </a:prstGeom>
          </p:spPr>
        </p:pic>
        <p:sp>
          <p:nvSpPr>
            <p:cNvPr id="23" name="TextBox 22">
              <a:extLst>
                <a:ext uri="{FF2B5EF4-FFF2-40B4-BE49-F238E27FC236}">
                  <a16:creationId xmlns:a16="http://schemas.microsoft.com/office/drawing/2014/main" id="{103B2B14-E4F6-0F42-B26D-F074F006A6BD}"/>
                </a:ext>
              </a:extLst>
            </p:cNvPr>
            <p:cNvSpPr txBox="1"/>
            <p:nvPr/>
          </p:nvSpPr>
          <p:spPr>
            <a:xfrm>
              <a:off x="12180675" y="1029569"/>
              <a:ext cx="902811" cy="349968"/>
            </a:xfrm>
            <a:prstGeom prst="rect">
              <a:avLst/>
            </a:prstGeom>
            <a:noFill/>
          </p:spPr>
          <p:txBody>
            <a:bodyPr wrap="none" rtlCol="0">
              <a:spAutoFit/>
            </a:bodyPr>
            <a:lstStyle/>
            <a:p>
              <a:r>
                <a:rPr lang="en-US" dirty="0"/>
                <a:t>Builder</a:t>
              </a:r>
            </a:p>
          </p:txBody>
        </p:sp>
      </p:grpSp>
      <p:pic>
        <p:nvPicPr>
          <p:cNvPr id="17" name="Picture 16">
            <a:extLst>
              <a:ext uri="{FF2B5EF4-FFF2-40B4-BE49-F238E27FC236}">
                <a16:creationId xmlns:a16="http://schemas.microsoft.com/office/drawing/2014/main" id="{5DDAC9D8-AC6D-4B43-B1DD-257CC94BAA9B}"/>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8930258" y="2179637"/>
            <a:ext cx="1962554" cy="4835081"/>
          </a:xfrm>
          <a:prstGeom prst="rect">
            <a:avLst/>
          </a:prstGeom>
          <a:ln>
            <a:solidFill>
              <a:schemeClr val="tx1"/>
            </a:solidFill>
          </a:ln>
        </p:spPr>
      </p:pic>
      <p:sp>
        <p:nvSpPr>
          <p:cNvPr id="9" name="Slide Number Placeholder 8">
            <a:extLst>
              <a:ext uri="{FF2B5EF4-FFF2-40B4-BE49-F238E27FC236}">
                <a16:creationId xmlns:a16="http://schemas.microsoft.com/office/drawing/2014/main" id="{78F48CBE-81A2-8848-95A6-0FC5C87BAA16}"/>
              </a:ext>
            </a:extLst>
          </p:cNvPr>
          <p:cNvSpPr>
            <a:spLocks noGrp="1"/>
          </p:cNvSpPr>
          <p:nvPr>
            <p:ph type="sldNum" sz="quarter" idx="14"/>
          </p:nvPr>
        </p:nvSpPr>
        <p:spPr/>
        <p:txBody>
          <a:bodyPr/>
          <a:lstStyle/>
          <a:p>
            <a:fld id="{8F65F2EB-6803-D74D-BE19-64C946199132}" type="slidenum">
              <a:rPr lang="en-US" smtClean="0"/>
              <a:t>29</a:t>
            </a:fld>
            <a:endParaRPr lang="en-US"/>
          </a:p>
        </p:txBody>
      </p:sp>
      <p:sp>
        <p:nvSpPr>
          <p:cNvPr id="18" name="TextBox 17">
            <a:extLst>
              <a:ext uri="{FF2B5EF4-FFF2-40B4-BE49-F238E27FC236}">
                <a16:creationId xmlns:a16="http://schemas.microsoft.com/office/drawing/2014/main" id="{90943641-E572-3043-8EB4-C5158B81BEAB}"/>
              </a:ext>
            </a:extLst>
          </p:cNvPr>
          <p:cNvSpPr txBox="1"/>
          <p:nvPr/>
        </p:nvSpPr>
        <p:spPr>
          <a:xfrm>
            <a:off x="6643687" y="1025979"/>
            <a:ext cx="304800" cy="353558"/>
          </a:xfrm>
          <a:prstGeom prst="rect">
            <a:avLst/>
          </a:prstGeom>
          <a:noFill/>
          <a:ln w="19050">
            <a:solidFill>
              <a:srgbClr val="FF0000"/>
            </a:solidFill>
          </a:ln>
        </p:spPr>
        <p:txBody>
          <a:bodyPr wrap="square" rtlCol="0">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3</a:t>
            </a:r>
          </a:p>
        </p:txBody>
      </p:sp>
      <p:sp>
        <p:nvSpPr>
          <p:cNvPr id="19" name="TextBox 18">
            <a:extLst>
              <a:ext uri="{FF2B5EF4-FFF2-40B4-BE49-F238E27FC236}">
                <a16:creationId xmlns:a16="http://schemas.microsoft.com/office/drawing/2014/main" id="{8FBB3FC3-643E-5143-B6C9-2DB7D2AD54A2}"/>
              </a:ext>
            </a:extLst>
          </p:cNvPr>
          <p:cNvSpPr txBox="1"/>
          <p:nvPr/>
        </p:nvSpPr>
        <p:spPr>
          <a:xfrm>
            <a:off x="8527218" y="4922837"/>
            <a:ext cx="304800" cy="353558"/>
          </a:xfrm>
          <a:prstGeom prst="rect">
            <a:avLst/>
          </a:prstGeom>
          <a:noFill/>
          <a:ln w="19050">
            <a:solidFill>
              <a:srgbClr val="FF0000"/>
            </a:solidFill>
          </a:ln>
        </p:spPr>
        <p:txBody>
          <a:bodyPr wrap="square" rtlCol="0">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4</a:t>
            </a:r>
          </a:p>
        </p:txBody>
      </p:sp>
      <p:sp>
        <p:nvSpPr>
          <p:cNvPr id="20" name="Rectangle 19">
            <a:extLst>
              <a:ext uri="{FF2B5EF4-FFF2-40B4-BE49-F238E27FC236}">
                <a16:creationId xmlns:a16="http://schemas.microsoft.com/office/drawing/2014/main" id="{255DBD44-CAA1-554C-B380-0FE8B0564E87}"/>
              </a:ext>
            </a:extLst>
          </p:cNvPr>
          <p:cNvSpPr/>
          <p:nvPr/>
        </p:nvSpPr>
        <p:spPr>
          <a:xfrm>
            <a:off x="641159" y="5099616"/>
            <a:ext cx="7543800" cy="721993"/>
          </a:xfrm>
          <a:prstGeom prst="rect">
            <a:avLst/>
          </a:prstGeom>
        </p:spPr>
        <p:txBody>
          <a:bodyPr wrap="square">
            <a:spAutoFit/>
          </a:bodyPr>
          <a:lstStyle/>
          <a:p>
            <a:r>
              <a:rPr lang="en-US" sz="2200" dirty="0">
                <a:solidFill>
                  <a:srgbClr val="FF0000"/>
                </a:solidFill>
              </a:rPr>
              <a:t>Note that the </a:t>
            </a:r>
            <a:r>
              <a:rPr lang="en-US" sz="2200" dirty="0" err="1">
                <a:solidFill>
                  <a:srgbClr val="FF0000"/>
                </a:solidFill>
              </a:rPr>
              <a:t>weatherSyncIds</a:t>
            </a:r>
            <a:r>
              <a:rPr lang="en-US" sz="2200" dirty="0">
                <a:solidFill>
                  <a:srgbClr val="FF0000"/>
                </a:solidFill>
              </a:rPr>
              <a:t> are the </a:t>
            </a:r>
            <a:r>
              <a:rPr lang="en-US" sz="2200" dirty="0" err="1">
                <a:solidFill>
                  <a:srgbClr val="FF0000"/>
                </a:solidFill>
              </a:rPr>
              <a:t>weatherPoints</a:t>
            </a:r>
            <a:r>
              <a:rPr lang="en-US" sz="2200" dirty="0">
                <a:solidFill>
                  <a:srgbClr val="FF0000"/>
                </a:solidFill>
              </a:rPr>
              <a:t> that the project will be subscribed to (4 of 12)</a:t>
            </a:r>
          </a:p>
        </p:txBody>
      </p:sp>
    </p:spTree>
    <p:extLst>
      <p:ext uri="{BB962C8B-B14F-4D97-AF65-F5344CB8AC3E}">
        <p14:creationId xmlns:p14="http://schemas.microsoft.com/office/powerpoint/2010/main" val="1731054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a:t>
            </a:r>
            <a:r>
              <a:rPr lang="en-US" dirty="0" err="1"/>
              <a:t>SkySpark</a:t>
            </a:r>
            <a:r>
              <a:rPr lang="en-US" dirty="0"/>
              <a:t> Website</a:t>
            </a:r>
          </a:p>
        </p:txBody>
      </p:sp>
      <p:sp>
        <p:nvSpPr>
          <p:cNvPr id="3" name="Content Placeholder 2"/>
          <p:cNvSpPr>
            <a:spLocks noGrp="1"/>
          </p:cNvSpPr>
          <p:nvPr>
            <p:ph idx="1"/>
          </p:nvPr>
        </p:nvSpPr>
        <p:spPr>
          <a:xfrm>
            <a:off x="670932" y="1341438"/>
            <a:ext cx="5497688" cy="5414964"/>
          </a:xfrm>
        </p:spPr>
        <p:txBody>
          <a:bodyPr/>
          <a:lstStyle/>
          <a:p>
            <a:r>
              <a:rPr lang="en-US" dirty="0"/>
              <a:t>Let’s check out the </a:t>
            </a:r>
            <a:r>
              <a:rPr lang="en-US" dirty="0" err="1"/>
              <a:t>SkySpark</a:t>
            </a:r>
            <a:r>
              <a:rPr lang="en-US" dirty="0"/>
              <a:t> website</a:t>
            </a:r>
          </a:p>
          <a:p>
            <a:r>
              <a:rPr lang="en-US" dirty="0"/>
              <a:t>If you click on Community =&gt; Doc, there’s a lot of info there</a:t>
            </a:r>
          </a:p>
          <a:p>
            <a:r>
              <a:rPr lang="en-US" dirty="0"/>
              <a:t>Including: </a:t>
            </a:r>
          </a:p>
          <a:p>
            <a:pPr lvl="1"/>
            <a:r>
              <a:rPr lang="en-US" dirty="0"/>
              <a:t>Product Documentation</a:t>
            </a:r>
          </a:p>
          <a:p>
            <a:pPr lvl="1"/>
            <a:r>
              <a:rPr lang="en-US" dirty="0"/>
              <a:t>Application notes</a:t>
            </a:r>
          </a:p>
          <a:p>
            <a:pPr lvl="1"/>
            <a:r>
              <a:rPr lang="en-US" dirty="0"/>
              <a:t>Training Videos</a:t>
            </a:r>
          </a:p>
          <a:p>
            <a:pPr lvl="1"/>
            <a:r>
              <a:rPr lang="en-US" dirty="0"/>
              <a:t>Extension docs</a:t>
            </a:r>
          </a:p>
        </p:txBody>
      </p:sp>
      <p:pic>
        <p:nvPicPr>
          <p:cNvPr id="6" name="Picture 5">
            <a:extLst>
              <a:ext uri="{FF2B5EF4-FFF2-40B4-BE49-F238E27FC236}">
                <a16:creationId xmlns:a16="http://schemas.microsoft.com/office/drawing/2014/main" id="{1E228791-571D-6243-92E6-DF1F829E3F5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77087" y="1265237"/>
            <a:ext cx="6134072" cy="5668961"/>
          </a:xfrm>
          <a:prstGeom prst="rect">
            <a:avLst/>
          </a:prstGeom>
          <a:ln>
            <a:solidFill>
              <a:schemeClr val="tx1"/>
            </a:solidFill>
          </a:ln>
        </p:spPr>
      </p:pic>
      <p:sp>
        <p:nvSpPr>
          <p:cNvPr id="8" name="Slide Number Placeholder 7">
            <a:extLst>
              <a:ext uri="{FF2B5EF4-FFF2-40B4-BE49-F238E27FC236}">
                <a16:creationId xmlns:a16="http://schemas.microsoft.com/office/drawing/2014/main" id="{983C3A8D-4D4C-6D4A-82F8-5BEE3F4AC0B2}"/>
              </a:ext>
            </a:extLst>
          </p:cNvPr>
          <p:cNvSpPr>
            <a:spLocks noGrp="1"/>
          </p:cNvSpPr>
          <p:nvPr>
            <p:ph type="sldNum" sz="quarter" idx="10"/>
          </p:nvPr>
        </p:nvSpPr>
        <p:spPr/>
        <p:txBody>
          <a:bodyPr/>
          <a:lstStyle/>
          <a:p>
            <a:fld id="{8F65F2EB-6803-D74D-BE19-64C946199132}" type="slidenum">
              <a:rPr lang="en-US" smtClean="0"/>
              <a:t>3</a:t>
            </a:fld>
            <a:endParaRPr lang="en-US"/>
          </a:p>
        </p:txBody>
      </p:sp>
    </p:spTree>
    <p:extLst>
      <p:ext uri="{BB962C8B-B14F-4D97-AF65-F5344CB8AC3E}">
        <p14:creationId xmlns:p14="http://schemas.microsoft.com/office/powerpoint/2010/main" val="4089917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r>
              <a:rPr lang="en-US" dirty="0"/>
              <a:t>Sync weather back to </a:t>
            </a:r>
            <a:r>
              <a:rPr lang="en-US" dirty="0">
                <a:solidFill>
                  <a:schemeClr val="accent2"/>
                </a:solidFill>
              </a:rPr>
              <a:t>Last Week</a:t>
            </a:r>
            <a:r>
              <a:rPr lang="en-US" dirty="0"/>
              <a:t>.</a:t>
            </a:r>
          </a:p>
          <a:p>
            <a:pPr marL="0" indent="0">
              <a:buNone/>
            </a:pPr>
            <a:endParaRPr lang="en-US" dirty="0">
              <a:latin typeface="Avenir Book"/>
            </a:endParaRPr>
          </a:p>
        </p:txBody>
      </p:sp>
      <p:sp>
        <p:nvSpPr>
          <p:cNvPr id="5" name="Text Placeholder 4">
            <a:extLst>
              <a:ext uri="{FF2B5EF4-FFF2-40B4-BE49-F238E27FC236}">
                <a16:creationId xmlns:a16="http://schemas.microsoft.com/office/drawing/2014/main" id="{CB679A0A-902B-8941-81E4-932C77CEBBA4}"/>
              </a:ext>
            </a:extLst>
          </p:cNvPr>
          <p:cNvSpPr>
            <a:spLocks noGrp="1"/>
          </p:cNvSpPr>
          <p:nvPr>
            <p:ph type="body" idx="13"/>
          </p:nvPr>
        </p:nvSpPr>
        <p:spPr/>
        <p:txBody>
          <a:bodyPr/>
          <a:lstStyle/>
          <a:p>
            <a:r>
              <a:rPr lang="en-US" dirty="0"/>
              <a:t>Weather Stations part 2</a:t>
            </a:r>
          </a:p>
        </p:txBody>
      </p:sp>
      <p:sp>
        <p:nvSpPr>
          <p:cNvPr id="2" name="Title 1"/>
          <p:cNvSpPr>
            <a:spLocks noGrp="1"/>
          </p:cNvSpPr>
          <p:nvPr>
            <p:ph type="title"/>
          </p:nvPr>
        </p:nvSpPr>
        <p:spPr/>
        <p:txBody>
          <a:bodyPr/>
          <a:lstStyle/>
          <a:p>
            <a:r>
              <a:rPr lang="en-US" dirty="0"/>
              <a:t>Defining a Site</a:t>
            </a:r>
          </a:p>
        </p:txBody>
      </p:sp>
      <p:sp>
        <p:nvSpPr>
          <p:cNvPr id="23" name="Slide Number Placeholder 22">
            <a:extLst>
              <a:ext uri="{FF2B5EF4-FFF2-40B4-BE49-F238E27FC236}">
                <a16:creationId xmlns:a16="http://schemas.microsoft.com/office/drawing/2014/main" id="{490E97B4-B634-4F41-B5A5-E10309521692}"/>
              </a:ext>
            </a:extLst>
          </p:cNvPr>
          <p:cNvSpPr>
            <a:spLocks noGrp="1"/>
          </p:cNvSpPr>
          <p:nvPr>
            <p:ph type="sldNum" sz="quarter" idx="14"/>
          </p:nvPr>
        </p:nvSpPr>
        <p:spPr/>
        <p:txBody>
          <a:bodyPr/>
          <a:lstStyle/>
          <a:p>
            <a:fld id="{8F65F2EB-6803-D74D-BE19-64C946199132}" type="slidenum">
              <a:rPr lang="en-US" smtClean="0"/>
              <a:pPr/>
              <a:t>30</a:t>
            </a:fld>
            <a:endParaRPr lang="en-US"/>
          </a:p>
        </p:txBody>
      </p:sp>
      <p:pic>
        <p:nvPicPr>
          <p:cNvPr id="6" name="Picture 5">
            <a:extLst>
              <a:ext uri="{FF2B5EF4-FFF2-40B4-BE49-F238E27FC236}">
                <a16:creationId xmlns:a16="http://schemas.microsoft.com/office/drawing/2014/main" id="{757D3B5B-D5B6-FC40-B388-53E46D25D1A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16354" y="1189037"/>
            <a:ext cx="723900" cy="457200"/>
          </a:xfrm>
          <a:prstGeom prst="rect">
            <a:avLst/>
          </a:prstGeom>
        </p:spPr>
      </p:pic>
      <p:pic>
        <p:nvPicPr>
          <p:cNvPr id="8" name="Picture 7">
            <a:extLst>
              <a:ext uri="{FF2B5EF4-FFF2-40B4-BE49-F238E27FC236}">
                <a16:creationId xmlns:a16="http://schemas.microsoft.com/office/drawing/2014/main" id="{72DF0235-5BB2-E042-ADC0-5058FF75FD1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55678" y="1377608"/>
            <a:ext cx="3850439" cy="3124200"/>
          </a:xfrm>
          <a:prstGeom prst="rect">
            <a:avLst/>
          </a:prstGeom>
          <a:ln>
            <a:solidFill>
              <a:schemeClr val="tx1"/>
            </a:solidFill>
          </a:ln>
        </p:spPr>
      </p:pic>
      <p:sp>
        <p:nvSpPr>
          <p:cNvPr id="22" name="Oval 21">
            <a:extLst>
              <a:ext uri="{FF2B5EF4-FFF2-40B4-BE49-F238E27FC236}">
                <a16:creationId xmlns:a16="http://schemas.microsoft.com/office/drawing/2014/main" id="{2942B202-E309-2A4F-9CC9-6F2F96C1F27D}"/>
              </a:ext>
            </a:extLst>
          </p:cNvPr>
          <p:cNvSpPr/>
          <p:nvPr/>
        </p:nvSpPr>
        <p:spPr bwMode="auto">
          <a:xfrm>
            <a:off x="10654088" y="4067744"/>
            <a:ext cx="903249" cy="3048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1" name="Right Arrow 10">
            <a:extLst>
              <a:ext uri="{FF2B5EF4-FFF2-40B4-BE49-F238E27FC236}">
                <a16:creationId xmlns:a16="http://schemas.microsoft.com/office/drawing/2014/main" id="{E8F90299-5029-214D-B115-1BF7BB73D208}"/>
              </a:ext>
            </a:extLst>
          </p:cNvPr>
          <p:cNvSpPr/>
          <p:nvPr/>
        </p:nvSpPr>
        <p:spPr bwMode="auto">
          <a:xfrm>
            <a:off x="6245958" y="1188792"/>
            <a:ext cx="1616927" cy="484632"/>
          </a:xfrm>
          <a:prstGeom prst="rightArrow">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5" name="Oval 24">
            <a:extLst>
              <a:ext uri="{FF2B5EF4-FFF2-40B4-BE49-F238E27FC236}">
                <a16:creationId xmlns:a16="http://schemas.microsoft.com/office/drawing/2014/main" id="{DD45BA83-80AB-4746-817E-3AF0D7C2C610}"/>
              </a:ext>
            </a:extLst>
          </p:cNvPr>
          <p:cNvSpPr/>
          <p:nvPr/>
        </p:nvSpPr>
        <p:spPr bwMode="auto">
          <a:xfrm>
            <a:off x="9864306" y="1380020"/>
            <a:ext cx="970381" cy="283706"/>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grpSp>
        <p:nvGrpSpPr>
          <p:cNvPr id="17" name="Group 16">
            <a:extLst>
              <a:ext uri="{FF2B5EF4-FFF2-40B4-BE49-F238E27FC236}">
                <a16:creationId xmlns:a16="http://schemas.microsoft.com/office/drawing/2014/main" id="{47C8D0B7-05D7-6048-8EE4-66C2DCF3E1B3}"/>
              </a:ext>
            </a:extLst>
          </p:cNvPr>
          <p:cNvGrpSpPr/>
          <p:nvPr/>
        </p:nvGrpSpPr>
        <p:grpSpPr>
          <a:xfrm>
            <a:off x="12109541" y="138892"/>
            <a:ext cx="973945" cy="1240645"/>
            <a:chOff x="12109541" y="138892"/>
            <a:chExt cx="973945" cy="1240645"/>
          </a:xfrm>
        </p:grpSpPr>
        <p:pic>
          <p:nvPicPr>
            <p:cNvPr id="18" name="Graphic 17">
              <a:extLst>
                <a:ext uri="{FF2B5EF4-FFF2-40B4-BE49-F238E27FC236}">
                  <a16:creationId xmlns:a16="http://schemas.microsoft.com/office/drawing/2014/main" id="{BB6BDEF2-56EE-494B-A5D8-F3EE8859DE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09541" y="138892"/>
              <a:ext cx="973945" cy="973945"/>
            </a:xfrm>
            <a:prstGeom prst="rect">
              <a:avLst/>
            </a:prstGeom>
          </p:spPr>
        </p:pic>
        <p:sp>
          <p:nvSpPr>
            <p:cNvPr id="19" name="TextBox 18">
              <a:extLst>
                <a:ext uri="{FF2B5EF4-FFF2-40B4-BE49-F238E27FC236}">
                  <a16:creationId xmlns:a16="http://schemas.microsoft.com/office/drawing/2014/main" id="{A3AE3F67-9CD9-5844-92B2-BD4E3A098C51}"/>
                </a:ext>
              </a:extLst>
            </p:cNvPr>
            <p:cNvSpPr txBox="1"/>
            <p:nvPr/>
          </p:nvSpPr>
          <p:spPr>
            <a:xfrm>
              <a:off x="12180675" y="1029569"/>
              <a:ext cx="902811" cy="349968"/>
            </a:xfrm>
            <a:prstGeom prst="rect">
              <a:avLst/>
            </a:prstGeom>
            <a:noFill/>
          </p:spPr>
          <p:txBody>
            <a:bodyPr wrap="none" rtlCol="0">
              <a:spAutoFit/>
            </a:bodyPr>
            <a:lstStyle/>
            <a:p>
              <a:r>
                <a:rPr lang="en-US" dirty="0"/>
                <a:t>Builder</a:t>
              </a:r>
            </a:p>
          </p:txBody>
        </p:sp>
      </p:grpSp>
      <p:grpSp>
        <p:nvGrpSpPr>
          <p:cNvPr id="14" name="Group 13">
            <a:extLst>
              <a:ext uri="{FF2B5EF4-FFF2-40B4-BE49-F238E27FC236}">
                <a16:creationId xmlns:a16="http://schemas.microsoft.com/office/drawing/2014/main" id="{172233A0-CA76-1742-8DFF-FAC3032EF6F1}"/>
              </a:ext>
            </a:extLst>
          </p:cNvPr>
          <p:cNvGrpSpPr/>
          <p:nvPr/>
        </p:nvGrpSpPr>
        <p:grpSpPr>
          <a:xfrm>
            <a:off x="10742225" y="-20711"/>
            <a:ext cx="1219200" cy="1413234"/>
            <a:chOff x="10694766" y="-13999"/>
            <a:chExt cx="1219200" cy="1413234"/>
          </a:xfrm>
        </p:grpSpPr>
        <p:pic>
          <p:nvPicPr>
            <p:cNvPr id="7" name="Graphic 6">
              <a:extLst>
                <a:ext uri="{FF2B5EF4-FFF2-40B4-BE49-F238E27FC236}">
                  <a16:creationId xmlns:a16="http://schemas.microsoft.com/office/drawing/2014/main" id="{045BBCA5-F6DB-834A-BA8A-CB4784DFCC8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94766" y="-13999"/>
              <a:ext cx="1219200" cy="1219200"/>
            </a:xfrm>
            <a:prstGeom prst="rect">
              <a:avLst/>
            </a:prstGeom>
          </p:spPr>
        </p:pic>
        <p:sp>
          <p:nvSpPr>
            <p:cNvPr id="10" name="TextBox 9">
              <a:extLst>
                <a:ext uri="{FF2B5EF4-FFF2-40B4-BE49-F238E27FC236}">
                  <a16:creationId xmlns:a16="http://schemas.microsoft.com/office/drawing/2014/main" id="{C9AE6D5E-1857-624C-9F8C-60EB3EAD789E}"/>
                </a:ext>
              </a:extLst>
            </p:cNvPr>
            <p:cNvSpPr txBox="1"/>
            <p:nvPr/>
          </p:nvSpPr>
          <p:spPr>
            <a:xfrm>
              <a:off x="10778100" y="1049267"/>
              <a:ext cx="1052532" cy="349968"/>
            </a:xfrm>
            <a:prstGeom prst="rect">
              <a:avLst/>
            </a:prstGeom>
            <a:noFill/>
          </p:spPr>
          <p:txBody>
            <a:bodyPr wrap="none" rtlCol="0">
              <a:spAutoFit/>
            </a:bodyPr>
            <a:lstStyle/>
            <a:p>
              <a:r>
                <a:rPr lang="en-US" dirty="0"/>
                <a:t>Weather</a:t>
              </a:r>
            </a:p>
          </p:txBody>
        </p:sp>
      </p:grpSp>
      <p:sp>
        <p:nvSpPr>
          <p:cNvPr id="26" name="Rectangle 25">
            <a:extLst>
              <a:ext uri="{FF2B5EF4-FFF2-40B4-BE49-F238E27FC236}">
                <a16:creationId xmlns:a16="http://schemas.microsoft.com/office/drawing/2014/main" id="{CA3DB64D-7299-5A46-A718-BD6D8CD02F3A}"/>
              </a:ext>
            </a:extLst>
          </p:cNvPr>
          <p:cNvSpPr/>
          <p:nvPr/>
        </p:nvSpPr>
        <p:spPr>
          <a:xfrm>
            <a:off x="790611" y="3349227"/>
            <a:ext cx="6757829" cy="721993"/>
          </a:xfrm>
          <a:prstGeom prst="rect">
            <a:avLst/>
          </a:prstGeom>
        </p:spPr>
        <p:txBody>
          <a:bodyPr wrap="square">
            <a:spAutoFit/>
          </a:bodyPr>
          <a:lstStyle/>
          <a:p>
            <a:r>
              <a:rPr lang="en-US" sz="2200" dirty="0">
                <a:solidFill>
                  <a:srgbClr val="FF0000"/>
                </a:solidFill>
              </a:rPr>
              <a:t>Please note that the weather service requires an active internet connection.</a:t>
            </a:r>
          </a:p>
        </p:txBody>
      </p:sp>
    </p:spTree>
    <p:extLst>
      <p:ext uri="{BB962C8B-B14F-4D97-AF65-F5344CB8AC3E}">
        <p14:creationId xmlns:p14="http://schemas.microsoft.com/office/powerpoint/2010/main" val="1809891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9803" y="1597121"/>
            <a:ext cx="6506155" cy="4987925"/>
          </a:xfrm>
        </p:spPr>
        <p:txBody>
          <a:bodyPr anchor="t"/>
          <a:lstStyle/>
          <a:p>
            <a:pPr marL="0" indent="0">
              <a:buNone/>
            </a:pPr>
            <a:endParaRPr lang="en-US" dirty="0"/>
          </a:p>
          <a:p>
            <a:r>
              <a:rPr lang="en-US" dirty="0">
                <a:latin typeface="Avenir Book"/>
              </a:rPr>
              <a:t>Go to </a:t>
            </a:r>
            <a:r>
              <a:rPr lang="en-US" dirty="0">
                <a:solidFill>
                  <a:schemeClr val="accent2"/>
                </a:solidFill>
                <a:latin typeface="Avenir Book"/>
              </a:rPr>
              <a:t>Site</a:t>
            </a:r>
            <a:r>
              <a:rPr lang="en-US" dirty="0">
                <a:latin typeface="Avenir Book"/>
              </a:rPr>
              <a:t> tab – select the Training Facility site and then </a:t>
            </a:r>
            <a:r>
              <a:rPr lang="en-US" dirty="0">
                <a:solidFill>
                  <a:schemeClr val="accent2"/>
                </a:solidFill>
                <a:latin typeface="Avenir Book"/>
              </a:rPr>
              <a:t>Edit</a:t>
            </a:r>
            <a:r>
              <a:rPr lang="en-US" dirty="0">
                <a:latin typeface="Avenir Book"/>
              </a:rPr>
              <a:t> to add the </a:t>
            </a:r>
            <a:r>
              <a:rPr lang="en-US" dirty="0" err="1">
                <a:solidFill>
                  <a:srgbClr val="00B050"/>
                </a:solidFill>
                <a:latin typeface="Avenir Book"/>
              </a:rPr>
              <a:t>weatherRef</a:t>
            </a:r>
            <a:r>
              <a:rPr lang="en-US" dirty="0">
                <a:latin typeface="Avenir Book"/>
              </a:rPr>
              <a:t> that points to the Providence, RI weather station.</a:t>
            </a:r>
            <a:endParaRPr lang="en-US" dirty="0"/>
          </a:p>
          <a:p>
            <a:r>
              <a:rPr lang="en-US" dirty="0"/>
              <a:t>Also note the Degree Days and Forecast tabs in the Weather app</a:t>
            </a:r>
          </a:p>
          <a:p>
            <a:pPr lvl="1"/>
            <a:r>
              <a:rPr lang="en-US" dirty="0"/>
              <a:t>The base temperature is 65°F (all others)</a:t>
            </a:r>
          </a:p>
          <a:p>
            <a:pPr lvl="1"/>
            <a:r>
              <a:rPr lang="en-US" dirty="0"/>
              <a:t>The base temperature is 18°C (metric)</a:t>
            </a:r>
          </a:p>
        </p:txBody>
      </p:sp>
      <p:sp>
        <p:nvSpPr>
          <p:cNvPr id="5" name="Text Placeholder 4">
            <a:extLst>
              <a:ext uri="{FF2B5EF4-FFF2-40B4-BE49-F238E27FC236}">
                <a16:creationId xmlns:a16="http://schemas.microsoft.com/office/drawing/2014/main" id="{CB679A0A-902B-8941-81E4-932C77CEBBA4}"/>
              </a:ext>
            </a:extLst>
          </p:cNvPr>
          <p:cNvSpPr>
            <a:spLocks noGrp="1"/>
          </p:cNvSpPr>
          <p:nvPr>
            <p:ph type="body" idx="13"/>
          </p:nvPr>
        </p:nvSpPr>
        <p:spPr/>
        <p:txBody>
          <a:bodyPr/>
          <a:lstStyle/>
          <a:p>
            <a:r>
              <a:rPr lang="en-US" dirty="0">
                <a:latin typeface="Avenir Book"/>
              </a:rPr>
              <a:t>Weather Stations part 3</a:t>
            </a:r>
            <a:endParaRPr lang="en-US" dirty="0"/>
          </a:p>
        </p:txBody>
      </p:sp>
      <p:sp>
        <p:nvSpPr>
          <p:cNvPr id="2" name="Title 1"/>
          <p:cNvSpPr>
            <a:spLocks noGrp="1"/>
          </p:cNvSpPr>
          <p:nvPr>
            <p:ph type="title"/>
          </p:nvPr>
        </p:nvSpPr>
        <p:spPr/>
        <p:txBody>
          <a:bodyPr/>
          <a:lstStyle/>
          <a:p>
            <a:r>
              <a:rPr lang="en-US" dirty="0"/>
              <a:t>Defining a Site</a:t>
            </a:r>
          </a:p>
        </p:txBody>
      </p:sp>
      <p:sp>
        <p:nvSpPr>
          <p:cNvPr id="23" name="Slide Number Placeholder 22">
            <a:extLst>
              <a:ext uri="{FF2B5EF4-FFF2-40B4-BE49-F238E27FC236}">
                <a16:creationId xmlns:a16="http://schemas.microsoft.com/office/drawing/2014/main" id="{490E97B4-B634-4F41-B5A5-E10309521692}"/>
              </a:ext>
            </a:extLst>
          </p:cNvPr>
          <p:cNvSpPr>
            <a:spLocks noGrp="1"/>
          </p:cNvSpPr>
          <p:nvPr>
            <p:ph type="sldNum" sz="quarter" idx="14"/>
          </p:nvPr>
        </p:nvSpPr>
        <p:spPr/>
        <p:txBody>
          <a:bodyPr/>
          <a:lstStyle/>
          <a:p>
            <a:fld id="{8F65F2EB-6803-D74D-BE19-64C946199132}" type="slidenum">
              <a:rPr lang="en-US" smtClean="0"/>
              <a:pPr/>
              <a:t>31</a:t>
            </a:fld>
            <a:endParaRPr lang="en-US"/>
          </a:p>
        </p:txBody>
      </p:sp>
      <p:pic>
        <p:nvPicPr>
          <p:cNvPr id="9" name="Picture 8">
            <a:extLst>
              <a:ext uri="{FF2B5EF4-FFF2-40B4-BE49-F238E27FC236}">
                <a16:creationId xmlns:a16="http://schemas.microsoft.com/office/drawing/2014/main" id="{EF912713-D905-D24D-A30C-E225A6A7852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62130" y="1652063"/>
            <a:ext cx="4640954" cy="4455083"/>
          </a:xfrm>
          <a:prstGeom prst="rect">
            <a:avLst/>
          </a:prstGeom>
          <a:ln>
            <a:solidFill>
              <a:schemeClr val="tx1"/>
            </a:solidFill>
          </a:ln>
        </p:spPr>
      </p:pic>
      <p:sp>
        <p:nvSpPr>
          <p:cNvPr id="20" name="Oval 19">
            <a:extLst>
              <a:ext uri="{FF2B5EF4-FFF2-40B4-BE49-F238E27FC236}">
                <a16:creationId xmlns:a16="http://schemas.microsoft.com/office/drawing/2014/main" id="{92EB7C34-86B4-CD4A-8CF8-DC4DC8F46C2C}"/>
              </a:ext>
            </a:extLst>
          </p:cNvPr>
          <p:cNvSpPr/>
          <p:nvPr/>
        </p:nvSpPr>
        <p:spPr bwMode="auto">
          <a:xfrm>
            <a:off x="10695526" y="1851241"/>
            <a:ext cx="381000" cy="283706"/>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1" name="Oval 20">
            <a:extLst>
              <a:ext uri="{FF2B5EF4-FFF2-40B4-BE49-F238E27FC236}">
                <a16:creationId xmlns:a16="http://schemas.microsoft.com/office/drawing/2014/main" id="{1D968460-1C59-794F-8DAB-59E7450C3B5D}"/>
              </a:ext>
            </a:extLst>
          </p:cNvPr>
          <p:cNvSpPr/>
          <p:nvPr/>
        </p:nvSpPr>
        <p:spPr bwMode="auto">
          <a:xfrm>
            <a:off x="8776356" y="5821339"/>
            <a:ext cx="702527" cy="283706"/>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2" name="Oval 21">
            <a:extLst>
              <a:ext uri="{FF2B5EF4-FFF2-40B4-BE49-F238E27FC236}">
                <a16:creationId xmlns:a16="http://schemas.microsoft.com/office/drawing/2014/main" id="{2942B202-E309-2A4F-9CC9-6F2F96C1F27D}"/>
              </a:ext>
            </a:extLst>
          </p:cNvPr>
          <p:cNvSpPr/>
          <p:nvPr/>
        </p:nvSpPr>
        <p:spPr bwMode="auto">
          <a:xfrm>
            <a:off x="11079083" y="4643496"/>
            <a:ext cx="903249" cy="3048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grpSp>
        <p:nvGrpSpPr>
          <p:cNvPr id="17" name="Group 16">
            <a:extLst>
              <a:ext uri="{FF2B5EF4-FFF2-40B4-BE49-F238E27FC236}">
                <a16:creationId xmlns:a16="http://schemas.microsoft.com/office/drawing/2014/main" id="{47C8D0B7-05D7-6048-8EE4-66C2DCF3E1B3}"/>
              </a:ext>
            </a:extLst>
          </p:cNvPr>
          <p:cNvGrpSpPr/>
          <p:nvPr/>
        </p:nvGrpSpPr>
        <p:grpSpPr>
          <a:xfrm>
            <a:off x="12109541" y="138892"/>
            <a:ext cx="973945" cy="1240645"/>
            <a:chOff x="12109541" y="138892"/>
            <a:chExt cx="973945" cy="1240645"/>
          </a:xfrm>
        </p:grpSpPr>
        <p:pic>
          <p:nvPicPr>
            <p:cNvPr id="18" name="Graphic 17">
              <a:extLst>
                <a:ext uri="{FF2B5EF4-FFF2-40B4-BE49-F238E27FC236}">
                  <a16:creationId xmlns:a16="http://schemas.microsoft.com/office/drawing/2014/main" id="{BB6BDEF2-56EE-494B-A5D8-F3EE8859DE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09541" y="138892"/>
              <a:ext cx="973945" cy="973945"/>
            </a:xfrm>
            <a:prstGeom prst="rect">
              <a:avLst/>
            </a:prstGeom>
          </p:spPr>
        </p:pic>
        <p:sp>
          <p:nvSpPr>
            <p:cNvPr id="19" name="TextBox 18">
              <a:extLst>
                <a:ext uri="{FF2B5EF4-FFF2-40B4-BE49-F238E27FC236}">
                  <a16:creationId xmlns:a16="http://schemas.microsoft.com/office/drawing/2014/main" id="{A3AE3F67-9CD9-5844-92B2-BD4E3A098C51}"/>
                </a:ext>
              </a:extLst>
            </p:cNvPr>
            <p:cNvSpPr txBox="1"/>
            <p:nvPr/>
          </p:nvSpPr>
          <p:spPr>
            <a:xfrm>
              <a:off x="12180675" y="1029569"/>
              <a:ext cx="902811" cy="349968"/>
            </a:xfrm>
            <a:prstGeom prst="rect">
              <a:avLst/>
            </a:prstGeom>
            <a:noFill/>
          </p:spPr>
          <p:txBody>
            <a:bodyPr wrap="none" rtlCol="0">
              <a:spAutoFit/>
            </a:bodyPr>
            <a:lstStyle/>
            <a:p>
              <a:r>
                <a:rPr lang="en-US" dirty="0"/>
                <a:t>Builder</a:t>
              </a:r>
            </a:p>
          </p:txBody>
        </p:sp>
      </p:grpSp>
      <p:grpSp>
        <p:nvGrpSpPr>
          <p:cNvPr id="14" name="Group 13">
            <a:extLst>
              <a:ext uri="{FF2B5EF4-FFF2-40B4-BE49-F238E27FC236}">
                <a16:creationId xmlns:a16="http://schemas.microsoft.com/office/drawing/2014/main" id="{172233A0-CA76-1742-8DFF-FAC3032EF6F1}"/>
              </a:ext>
            </a:extLst>
          </p:cNvPr>
          <p:cNvGrpSpPr/>
          <p:nvPr/>
        </p:nvGrpSpPr>
        <p:grpSpPr>
          <a:xfrm>
            <a:off x="10742225" y="-20711"/>
            <a:ext cx="1219200" cy="1413234"/>
            <a:chOff x="10694766" y="-13999"/>
            <a:chExt cx="1219200" cy="1413234"/>
          </a:xfrm>
        </p:grpSpPr>
        <p:pic>
          <p:nvPicPr>
            <p:cNvPr id="7" name="Graphic 6">
              <a:extLst>
                <a:ext uri="{FF2B5EF4-FFF2-40B4-BE49-F238E27FC236}">
                  <a16:creationId xmlns:a16="http://schemas.microsoft.com/office/drawing/2014/main" id="{045BBCA5-F6DB-834A-BA8A-CB4784DFCC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94766" y="-13999"/>
              <a:ext cx="1219200" cy="1219200"/>
            </a:xfrm>
            <a:prstGeom prst="rect">
              <a:avLst/>
            </a:prstGeom>
          </p:spPr>
        </p:pic>
        <p:sp>
          <p:nvSpPr>
            <p:cNvPr id="10" name="TextBox 9">
              <a:extLst>
                <a:ext uri="{FF2B5EF4-FFF2-40B4-BE49-F238E27FC236}">
                  <a16:creationId xmlns:a16="http://schemas.microsoft.com/office/drawing/2014/main" id="{C9AE6D5E-1857-624C-9F8C-60EB3EAD789E}"/>
                </a:ext>
              </a:extLst>
            </p:cNvPr>
            <p:cNvSpPr txBox="1"/>
            <p:nvPr/>
          </p:nvSpPr>
          <p:spPr>
            <a:xfrm>
              <a:off x="10778100" y="1049267"/>
              <a:ext cx="1052532" cy="349968"/>
            </a:xfrm>
            <a:prstGeom prst="rect">
              <a:avLst/>
            </a:prstGeom>
            <a:noFill/>
          </p:spPr>
          <p:txBody>
            <a:bodyPr wrap="none" rtlCol="0">
              <a:spAutoFit/>
            </a:bodyPr>
            <a:lstStyle/>
            <a:p>
              <a:r>
                <a:rPr lang="en-US" dirty="0"/>
                <a:t>Weather</a:t>
              </a:r>
            </a:p>
          </p:txBody>
        </p:sp>
      </p:grpSp>
      <p:sp>
        <p:nvSpPr>
          <p:cNvPr id="26" name="Rectangle 25">
            <a:extLst>
              <a:ext uri="{FF2B5EF4-FFF2-40B4-BE49-F238E27FC236}">
                <a16:creationId xmlns:a16="http://schemas.microsoft.com/office/drawing/2014/main" id="{CA3DB64D-7299-5A46-A718-BD6D8CD02F3A}"/>
              </a:ext>
            </a:extLst>
          </p:cNvPr>
          <p:cNvSpPr/>
          <p:nvPr/>
        </p:nvSpPr>
        <p:spPr>
          <a:xfrm>
            <a:off x="859159" y="6317094"/>
            <a:ext cx="6757829" cy="721993"/>
          </a:xfrm>
          <a:prstGeom prst="rect">
            <a:avLst/>
          </a:prstGeom>
        </p:spPr>
        <p:txBody>
          <a:bodyPr wrap="square">
            <a:spAutoFit/>
          </a:bodyPr>
          <a:lstStyle/>
          <a:p>
            <a:r>
              <a:rPr lang="en-US" sz="2200" dirty="0">
                <a:solidFill>
                  <a:srgbClr val="FF0000"/>
                </a:solidFill>
              </a:rPr>
              <a:t>Please note that the weather service requires an active internet connection.</a:t>
            </a:r>
          </a:p>
        </p:txBody>
      </p:sp>
      <p:sp>
        <p:nvSpPr>
          <p:cNvPr id="24" name="TextBox 23">
            <a:extLst>
              <a:ext uri="{FF2B5EF4-FFF2-40B4-BE49-F238E27FC236}">
                <a16:creationId xmlns:a16="http://schemas.microsoft.com/office/drawing/2014/main" id="{9144E416-BF43-1F49-8EA0-E717DDFEF8F2}"/>
              </a:ext>
            </a:extLst>
          </p:cNvPr>
          <p:cNvSpPr txBox="1"/>
          <p:nvPr/>
        </p:nvSpPr>
        <p:spPr>
          <a:xfrm>
            <a:off x="10384158" y="1674556"/>
            <a:ext cx="304800" cy="353558"/>
          </a:xfrm>
          <a:prstGeom prst="rect">
            <a:avLst/>
          </a:prstGeom>
          <a:noFill/>
          <a:ln w="19050">
            <a:solidFill>
              <a:srgbClr val="FF0000"/>
            </a:solidFill>
          </a:ln>
        </p:spPr>
        <p:txBody>
          <a:bodyPr wrap="square" rtlCol="0">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1</a:t>
            </a:r>
          </a:p>
        </p:txBody>
      </p:sp>
    </p:spTree>
    <p:extLst>
      <p:ext uri="{BB962C8B-B14F-4D97-AF65-F5344CB8AC3E}">
        <p14:creationId xmlns:p14="http://schemas.microsoft.com/office/powerpoint/2010/main" val="2324416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14210D7-CD3D-8748-A084-2B53F1FAC13E}"/>
              </a:ext>
            </a:extLst>
          </p:cNvPr>
          <p:cNvSpPr>
            <a:spLocks noGrp="1"/>
          </p:cNvSpPr>
          <p:nvPr>
            <p:ph type="body" sz="quarter" idx="10"/>
          </p:nvPr>
        </p:nvSpPr>
        <p:spPr/>
        <p:txBody>
          <a:bodyPr/>
          <a:lstStyle/>
          <a:p>
            <a:r>
              <a:rPr lang="en-US" dirty="0"/>
              <a:t>Builder Application – Creating Equipment and Point Records</a:t>
            </a:r>
          </a:p>
        </p:txBody>
      </p:sp>
      <p:pic>
        <p:nvPicPr>
          <p:cNvPr id="10" name="Graphic 9">
            <a:extLst>
              <a:ext uri="{FF2B5EF4-FFF2-40B4-BE49-F238E27FC236}">
                <a16:creationId xmlns:a16="http://schemas.microsoft.com/office/drawing/2014/main" id="{CD5D99EC-A53A-AD4E-BB39-D5F781305C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0087" y="3551237"/>
            <a:ext cx="1219200" cy="1219200"/>
          </a:xfrm>
          <a:prstGeom prst="rect">
            <a:avLst/>
          </a:prstGeom>
        </p:spPr>
      </p:pic>
    </p:spTree>
    <p:extLst>
      <p:ext uri="{BB962C8B-B14F-4D97-AF65-F5344CB8AC3E}">
        <p14:creationId xmlns:p14="http://schemas.microsoft.com/office/powerpoint/2010/main" val="1784398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Adding an Equip Record to our Site</a:t>
            </a:r>
          </a:p>
        </p:txBody>
      </p:sp>
      <p:sp>
        <p:nvSpPr>
          <p:cNvPr id="3" name="Content Placeholder 2"/>
          <p:cNvSpPr>
            <a:spLocks noGrp="1"/>
          </p:cNvSpPr>
          <p:nvPr>
            <p:ph idx="1"/>
          </p:nvPr>
        </p:nvSpPr>
        <p:spPr/>
        <p:txBody>
          <a:bodyPr/>
          <a:lstStyle/>
          <a:p>
            <a:r>
              <a:rPr lang="en-US" dirty="0"/>
              <a:t>Click Training Facility in the </a:t>
            </a:r>
            <a:r>
              <a:rPr lang="en-US" dirty="0">
                <a:solidFill>
                  <a:schemeClr val="accent2"/>
                </a:solidFill>
              </a:rPr>
              <a:t>Nav Tree</a:t>
            </a:r>
            <a:r>
              <a:rPr lang="en-US" dirty="0"/>
              <a:t>, then click </a:t>
            </a:r>
            <a:r>
              <a:rPr lang="en-US" dirty="0">
                <a:solidFill>
                  <a:schemeClr val="accent2"/>
                </a:solidFill>
              </a:rPr>
              <a:t>New Child</a:t>
            </a:r>
            <a:r>
              <a:rPr lang="en-US" dirty="0"/>
              <a:t>.</a:t>
            </a:r>
          </a:p>
          <a:p>
            <a:r>
              <a:rPr lang="en-US" dirty="0"/>
              <a:t>In the dialog box, click the arrow to expand equip =&gt; meter =&gt; </a:t>
            </a:r>
            <a:r>
              <a:rPr lang="en-US" dirty="0" err="1"/>
              <a:t>elec</a:t>
            </a:r>
            <a:r>
              <a:rPr lang="en-US" dirty="0"/>
              <a:t> meter, then click </a:t>
            </a:r>
            <a:r>
              <a:rPr lang="en-US" u="sng" dirty="0"/>
              <a:t>ac </a:t>
            </a:r>
            <a:r>
              <a:rPr lang="en-US" u="sng" dirty="0" err="1"/>
              <a:t>elec</a:t>
            </a:r>
            <a:r>
              <a:rPr lang="en-US" u="sng" dirty="0"/>
              <a:t> meter</a:t>
            </a:r>
            <a:r>
              <a:rPr lang="en-US" dirty="0"/>
              <a:t> and click </a:t>
            </a:r>
            <a:r>
              <a:rPr lang="en-US" dirty="0">
                <a:solidFill>
                  <a:schemeClr val="accent2"/>
                </a:solidFill>
              </a:rPr>
              <a:t>Ok</a:t>
            </a:r>
            <a:r>
              <a:rPr lang="en-US" dirty="0"/>
              <a:t>.</a:t>
            </a:r>
          </a:p>
          <a:p>
            <a:r>
              <a:rPr lang="en-US" dirty="0"/>
              <a:t>Change the </a:t>
            </a:r>
            <a:r>
              <a:rPr lang="en-US" dirty="0">
                <a:solidFill>
                  <a:schemeClr val="accent2"/>
                </a:solidFill>
              </a:rPr>
              <a:t>Navigational Name</a:t>
            </a:r>
            <a:r>
              <a:rPr lang="en-US" dirty="0"/>
              <a:t> (</a:t>
            </a:r>
            <a:r>
              <a:rPr lang="en-US" dirty="0" err="1">
                <a:solidFill>
                  <a:srgbClr val="00B050"/>
                </a:solidFill>
              </a:rPr>
              <a:t>navName</a:t>
            </a:r>
            <a:r>
              <a:rPr lang="en-US" dirty="0"/>
              <a:t>) of the piece of equipment to </a:t>
            </a:r>
            <a:r>
              <a:rPr lang="en-US" b="1" u="sng" dirty="0"/>
              <a:t>Main </a:t>
            </a:r>
            <a:r>
              <a:rPr lang="en-US" b="1" u="sng" dirty="0" err="1"/>
              <a:t>ElecMeter</a:t>
            </a:r>
            <a:r>
              <a:rPr lang="en-US" dirty="0"/>
              <a:t>.</a:t>
            </a:r>
          </a:p>
          <a:p>
            <a:r>
              <a:rPr lang="en-US" dirty="0"/>
              <a:t>Add the </a:t>
            </a:r>
            <a:r>
              <a:rPr lang="en-US" dirty="0" err="1">
                <a:solidFill>
                  <a:srgbClr val="00B050"/>
                </a:solidFill>
              </a:rPr>
              <a:t>meterScope</a:t>
            </a:r>
            <a:r>
              <a:rPr lang="en-US" dirty="0"/>
              <a:t> tag with a value of </a:t>
            </a:r>
            <a:r>
              <a:rPr lang="en-US" dirty="0" err="1">
                <a:solidFill>
                  <a:srgbClr val="00B050"/>
                </a:solidFill>
              </a:rPr>
              <a:t>siteMeter</a:t>
            </a:r>
            <a:r>
              <a:rPr lang="en-US" dirty="0"/>
              <a:t>.</a:t>
            </a:r>
          </a:p>
          <a:p>
            <a:r>
              <a:rPr lang="en-US" dirty="0"/>
              <a:t>Click </a:t>
            </a:r>
            <a:r>
              <a:rPr lang="en-US" dirty="0">
                <a:solidFill>
                  <a:schemeClr val="accent2"/>
                </a:solidFill>
              </a:rPr>
              <a:t>Ok</a:t>
            </a:r>
            <a:r>
              <a:rPr lang="en-US" dirty="0"/>
              <a:t>.</a:t>
            </a:r>
          </a:p>
          <a:p>
            <a:endParaRPr lang="en-US" dirty="0"/>
          </a:p>
        </p:txBody>
      </p:sp>
      <p:pic>
        <p:nvPicPr>
          <p:cNvPr id="5" name="Picture 4">
            <a:extLst>
              <a:ext uri="{FF2B5EF4-FFF2-40B4-BE49-F238E27FC236}">
                <a16:creationId xmlns:a16="http://schemas.microsoft.com/office/drawing/2014/main" id="{813476AD-F3F0-8B4B-80D7-4678700F760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07314" y="1394040"/>
            <a:ext cx="5641973" cy="5608638"/>
          </a:xfrm>
          <a:prstGeom prst="rect">
            <a:avLst/>
          </a:prstGeom>
          <a:ln>
            <a:solidFill>
              <a:schemeClr val="tx1"/>
            </a:solidFill>
          </a:ln>
        </p:spPr>
      </p:pic>
      <p:sp>
        <p:nvSpPr>
          <p:cNvPr id="14" name="Oval 13">
            <a:extLst>
              <a:ext uri="{FF2B5EF4-FFF2-40B4-BE49-F238E27FC236}">
                <a16:creationId xmlns:a16="http://schemas.microsoft.com/office/drawing/2014/main" id="{04EA57E8-E87E-6440-AC8B-F52B89320A0F}"/>
              </a:ext>
            </a:extLst>
          </p:cNvPr>
          <p:cNvSpPr/>
          <p:nvPr/>
        </p:nvSpPr>
        <p:spPr bwMode="auto">
          <a:xfrm>
            <a:off x="12061396" y="6575487"/>
            <a:ext cx="762000" cy="48095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9" name="Oval 8">
            <a:extLst>
              <a:ext uri="{FF2B5EF4-FFF2-40B4-BE49-F238E27FC236}">
                <a16:creationId xmlns:a16="http://schemas.microsoft.com/office/drawing/2014/main" id="{1783F2FF-8481-FD4F-9975-19B91642D441}"/>
              </a:ext>
            </a:extLst>
          </p:cNvPr>
          <p:cNvSpPr/>
          <p:nvPr/>
        </p:nvSpPr>
        <p:spPr bwMode="auto">
          <a:xfrm>
            <a:off x="8299886" y="1679949"/>
            <a:ext cx="838200" cy="3810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pic>
        <p:nvPicPr>
          <p:cNvPr id="6" name="Picture 5">
            <a:extLst>
              <a:ext uri="{FF2B5EF4-FFF2-40B4-BE49-F238E27FC236}">
                <a16:creationId xmlns:a16="http://schemas.microsoft.com/office/drawing/2014/main" id="{5950D819-BB3E-984F-927B-C5A1CA86381F}"/>
              </a:ext>
            </a:extLst>
          </p:cNvPr>
          <p:cNvPicPr>
            <a:picLocks noChangeAspect="1"/>
          </p:cNvPicPr>
          <p:nvPr/>
        </p:nvPicPr>
        <p:blipFill rotWithShape="1">
          <a:blip r:embed="rId4">
            <a:extLst>
              <a:ext uri="{28A0092B-C50C-407E-A947-70E740481C1C}">
                <a14:useLocalDpi xmlns:a14="http://schemas.microsoft.com/office/drawing/2010/main"/>
              </a:ext>
            </a:extLst>
          </a:blip>
          <a:srcRect b="48373"/>
          <a:stretch/>
        </p:blipFill>
        <p:spPr>
          <a:xfrm>
            <a:off x="6564876" y="5131904"/>
            <a:ext cx="5412811" cy="1890144"/>
          </a:xfrm>
          <a:prstGeom prst="rect">
            <a:avLst/>
          </a:prstGeom>
          <a:ln>
            <a:solidFill>
              <a:schemeClr val="tx1"/>
            </a:solidFill>
          </a:ln>
        </p:spPr>
      </p:pic>
      <p:sp>
        <p:nvSpPr>
          <p:cNvPr id="15" name="Oval 14">
            <a:extLst>
              <a:ext uri="{FF2B5EF4-FFF2-40B4-BE49-F238E27FC236}">
                <a16:creationId xmlns:a16="http://schemas.microsoft.com/office/drawing/2014/main" id="{A3963A9F-3813-4F40-8274-22EB8D733578}"/>
              </a:ext>
            </a:extLst>
          </p:cNvPr>
          <p:cNvSpPr/>
          <p:nvPr/>
        </p:nvSpPr>
        <p:spPr bwMode="auto">
          <a:xfrm>
            <a:off x="6494017" y="6394396"/>
            <a:ext cx="2057399" cy="3816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grpSp>
        <p:nvGrpSpPr>
          <p:cNvPr id="13" name="Group 12">
            <a:extLst>
              <a:ext uri="{FF2B5EF4-FFF2-40B4-BE49-F238E27FC236}">
                <a16:creationId xmlns:a16="http://schemas.microsoft.com/office/drawing/2014/main" id="{8D56C126-0647-0F45-AF35-C9725BEDD2D6}"/>
              </a:ext>
            </a:extLst>
          </p:cNvPr>
          <p:cNvGrpSpPr/>
          <p:nvPr/>
        </p:nvGrpSpPr>
        <p:grpSpPr>
          <a:xfrm>
            <a:off x="12109541" y="138892"/>
            <a:ext cx="973945" cy="1240645"/>
            <a:chOff x="12109541" y="138892"/>
            <a:chExt cx="973945" cy="1240645"/>
          </a:xfrm>
        </p:grpSpPr>
        <p:pic>
          <p:nvPicPr>
            <p:cNvPr id="16" name="Graphic 15">
              <a:extLst>
                <a:ext uri="{FF2B5EF4-FFF2-40B4-BE49-F238E27FC236}">
                  <a16:creationId xmlns:a16="http://schemas.microsoft.com/office/drawing/2014/main" id="{CC1F43A0-7E53-9845-9AB6-AC4CEE40FF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09541" y="138892"/>
              <a:ext cx="973945" cy="973945"/>
            </a:xfrm>
            <a:prstGeom prst="rect">
              <a:avLst/>
            </a:prstGeom>
          </p:spPr>
        </p:pic>
        <p:sp>
          <p:nvSpPr>
            <p:cNvPr id="17" name="TextBox 16">
              <a:extLst>
                <a:ext uri="{FF2B5EF4-FFF2-40B4-BE49-F238E27FC236}">
                  <a16:creationId xmlns:a16="http://schemas.microsoft.com/office/drawing/2014/main" id="{346AF15C-DB5C-6240-8FBB-463818F14DD6}"/>
                </a:ext>
              </a:extLst>
            </p:cNvPr>
            <p:cNvSpPr txBox="1"/>
            <p:nvPr/>
          </p:nvSpPr>
          <p:spPr>
            <a:xfrm>
              <a:off x="12180675" y="1029569"/>
              <a:ext cx="902811" cy="349968"/>
            </a:xfrm>
            <a:prstGeom prst="rect">
              <a:avLst/>
            </a:prstGeom>
            <a:noFill/>
          </p:spPr>
          <p:txBody>
            <a:bodyPr wrap="none" rtlCol="0">
              <a:spAutoFit/>
            </a:bodyPr>
            <a:lstStyle/>
            <a:p>
              <a:r>
                <a:rPr lang="en-US" dirty="0"/>
                <a:t>Builder</a:t>
              </a:r>
            </a:p>
          </p:txBody>
        </p:sp>
      </p:grpSp>
      <p:sp>
        <p:nvSpPr>
          <p:cNvPr id="10" name="Slide Number Placeholder 9">
            <a:extLst>
              <a:ext uri="{FF2B5EF4-FFF2-40B4-BE49-F238E27FC236}">
                <a16:creationId xmlns:a16="http://schemas.microsoft.com/office/drawing/2014/main" id="{0F32F9D7-A13A-424D-BB14-202B6D1F3683}"/>
              </a:ext>
            </a:extLst>
          </p:cNvPr>
          <p:cNvSpPr>
            <a:spLocks noGrp="1"/>
          </p:cNvSpPr>
          <p:nvPr>
            <p:ph type="sldNum" sz="quarter" idx="10"/>
          </p:nvPr>
        </p:nvSpPr>
        <p:spPr/>
        <p:txBody>
          <a:bodyPr/>
          <a:lstStyle/>
          <a:p>
            <a:fld id="{8F65F2EB-6803-D74D-BE19-64C946199132}" type="slidenum">
              <a:rPr lang="en-US" smtClean="0"/>
              <a:t>33</a:t>
            </a:fld>
            <a:endParaRPr lang="en-US" dirty="0"/>
          </a:p>
        </p:txBody>
      </p:sp>
      <p:sp>
        <p:nvSpPr>
          <p:cNvPr id="18" name="TextBox 17">
            <a:extLst>
              <a:ext uri="{FF2B5EF4-FFF2-40B4-BE49-F238E27FC236}">
                <a16:creationId xmlns:a16="http://schemas.microsoft.com/office/drawing/2014/main" id="{DEEA122D-8F79-B840-A9F4-520DBAECC61B}"/>
              </a:ext>
            </a:extLst>
          </p:cNvPr>
          <p:cNvSpPr txBox="1"/>
          <p:nvPr/>
        </p:nvSpPr>
        <p:spPr>
          <a:xfrm>
            <a:off x="9279804" y="1707391"/>
            <a:ext cx="304800" cy="353558"/>
          </a:xfrm>
          <a:prstGeom prst="rect">
            <a:avLst/>
          </a:prstGeom>
          <a:noFill/>
          <a:ln w="19050">
            <a:solidFill>
              <a:srgbClr val="FF0000"/>
            </a:solidFill>
          </a:ln>
        </p:spPr>
        <p:txBody>
          <a:bodyPr wrap="square" rtlCol="0">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1</a:t>
            </a:r>
          </a:p>
        </p:txBody>
      </p:sp>
      <p:sp>
        <p:nvSpPr>
          <p:cNvPr id="19" name="TextBox 18">
            <a:extLst>
              <a:ext uri="{FF2B5EF4-FFF2-40B4-BE49-F238E27FC236}">
                <a16:creationId xmlns:a16="http://schemas.microsoft.com/office/drawing/2014/main" id="{7FD70C91-D5F4-7E40-8307-A55C2FABD857}"/>
              </a:ext>
            </a:extLst>
          </p:cNvPr>
          <p:cNvSpPr txBox="1"/>
          <p:nvPr/>
        </p:nvSpPr>
        <p:spPr>
          <a:xfrm>
            <a:off x="12264384" y="5117141"/>
            <a:ext cx="304800" cy="353558"/>
          </a:xfrm>
          <a:prstGeom prst="rect">
            <a:avLst/>
          </a:prstGeom>
          <a:noFill/>
          <a:ln w="19050">
            <a:solidFill>
              <a:srgbClr val="FF0000"/>
            </a:solidFill>
          </a:ln>
        </p:spPr>
        <p:txBody>
          <a:bodyPr wrap="square" rtlCol="0">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2</a:t>
            </a:r>
          </a:p>
        </p:txBody>
      </p:sp>
      <p:sp>
        <p:nvSpPr>
          <p:cNvPr id="20" name="TextBox 19">
            <a:extLst>
              <a:ext uri="{FF2B5EF4-FFF2-40B4-BE49-F238E27FC236}">
                <a16:creationId xmlns:a16="http://schemas.microsoft.com/office/drawing/2014/main" id="{D293EE0D-4D72-364F-AE07-A9A67FA8EEFA}"/>
              </a:ext>
            </a:extLst>
          </p:cNvPr>
          <p:cNvSpPr txBox="1"/>
          <p:nvPr/>
        </p:nvSpPr>
        <p:spPr>
          <a:xfrm>
            <a:off x="6110287" y="5827621"/>
            <a:ext cx="304800" cy="353558"/>
          </a:xfrm>
          <a:prstGeom prst="rect">
            <a:avLst/>
          </a:prstGeom>
          <a:noFill/>
          <a:ln w="19050">
            <a:solidFill>
              <a:srgbClr val="FF0000"/>
            </a:solidFill>
          </a:ln>
        </p:spPr>
        <p:txBody>
          <a:bodyPr wrap="square" rtlCol="0">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3</a:t>
            </a:r>
          </a:p>
        </p:txBody>
      </p:sp>
      <p:sp>
        <p:nvSpPr>
          <p:cNvPr id="21" name="TextBox 20">
            <a:extLst>
              <a:ext uri="{FF2B5EF4-FFF2-40B4-BE49-F238E27FC236}">
                <a16:creationId xmlns:a16="http://schemas.microsoft.com/office/drawing/2014/main" id="{89A5F2B3-85D8-794A-B621-397D496CA76E}"/>
              </a:ext>
            </a:extLst>
          </p:cNvPr>
          <p:cNvSpPr txBox="1"/>
          <p:nvPr/>
        </p:nvSpPr>
        <p:spPr>
          <a:xfrm>
            <a:off x="6110287" y="6433734"/>
            <a:ext cx="304800" cy="353558"/>
          </a:xfrm>
          <a:prstGeom prst="rect">
            <a:avLst/>
          </a:prstGeom>
          <a:noFill/>
          <a:ln w="19050">
            <a:solidFill>
              <a:srgbClr val="FF0000"/>
            </a:solidFill>
          </a:ln>
        </p:spPr>
        <p:txBody>
          <a:bodyPr wrap="square" rtlCol="0">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4</a:t>
            </a:r>
          </a:p>
        </p:txBody>
      </p:sp>
      <p:sp>
        <p:nvSpPr>
          <p:cNvPr id="22" name="Oval 21">
            <a:extLst>
              <a:ext uri="{FF2B5EF4-FFF2-40B4-BE49-F238E27FC236}">
                <a16:creationId xmlns:a16="http://schemas.microsoft.com/office/drawing/2014/main" id="{55EF78CF-E156-B644-8C4B-2FD838C5E339}"/>
              </a:ext>
            </a:extLst>
          </p:cNvPr>
          <p:cNvSpPr/>
          <p:nvPr/>
        </p:nvSpPr>
        <p:spPr bwMode="auto">
          <a:xfrm>
            <a:off x="6494018" y="5833165"/>
            <a:ext cx="2057400" cy="3816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Go to the </a:t>
            </a:r>
            <a:r>
              <a:rPr lang="en-US" dirty="0">
                <a:solidFill>
                  <a:schemeClr val="accent2"/>
                </a:solidFill>
              </a:rPr>
              <a:t>Historian</a:t>
            </a:r>
            <a:r>
              <a:rPr lang="en-US" dirty="0"/>
              <a:t> App and the </a:t>
            </a:r>
            <a:r>
              <a:rPr lang="en-US" dirty="0">
                <a:solidFill>
                  <a:schemeClr val="accent2"/>
                </a:solidFill>
              </a:rPr>
              <a:t>Equip</a:t>
            </a:r>
            <a:r>
              <a:rPr lang="en-US" dirty="0"/>
              <a:t> tab. </a:t>
            </a:r>
          </a:p>
          <a:p>
            <a:r>
              <a:rPr lang="en-US" dirty="0"/>
              <a:t>Click on </a:t>
            </a:r>
            <a:r>
              <a:rPr lang="en-US" dirty="0">
                <a:solidFill>
                  <a:schemeClr val="accent2"/>
                </a:solidFill>
              </a:rPr>
              <a:t>Select</a:t>
            </a:r>
            <a:r>
              <a:rPr lang="en-US" dirty="0"/>
              <a:t> and expand the Training Facility </a:t>
            </a:r>
            <a:r>
              <a:rPr lang="en-US" dirty="0">
                <a:solidFill>
                  <a:srgbClr val="00B050"/>
                </a:solidFill>
              </a:rPr>
              <a:t>site</a:t>
            </a:r>
            <a:r>
              <a:rPr lang="en-US" dirty="0"/>
              <a:t> record to see that the </a:t>
            </a:r>
            <a:r>
              <a:rPr lang="en-US" dirty="0">
                <a:solidFill>
                  <a:srgbClr val="00B050"/>
                </a:solidFill>
              </a:rPr>
              <a:t>equip</a:t>
            </a:r>
            <a:r>
              <a:rPr lang="en-US" dirty="0"/>
              <a:t> record exists.</a:t>
            </a:r>
          </a:p>
          <a:p>
            <a:r>
              <a:rPr lang="en-US" dirty="0"/>
              <a:t>Click </a:t>
            </a:r>
            <a:r>
              <a:rPr lang="en-US" dirty="0">
                <a:solidFill>
                  <a:schemeClr val="accent2"/>
                </a:solidFill>
              </a:rPr>
              <a:t>Ok</a:t>
            </a:r>
            <a:r>
              <a:rPr lang="en-US" dirty="0"/>
              <a:t>.</a:t>
            </a:r>
          </a:p>
        </p:txBody>
      </p:sp>
      <p:sp>
        <p:nvSpPr>
          <p:cNvPr id="13" name="Text Placeholder 12">
            <a:extLst>
              <a:ext uri="{FF2B5EF4-FFF2-40B4-BE49-F238E27FC236}">
                <a16:creationId xmlns:a16="http://schemas.microsoft.com/office/drawing/2014/main" id="{81B74A32-27FD-8141-9B8B-341BAC0F58C3}"/>
              </a:ext>
            </a:extLst>
          </p:cNvPr>
          <p:cNvSpPr>
            <a:spLocks noGrp="1"/>
          </p:cNvSpPr>
          <p:nvPr>
            <p:ph type="body" idx="13"/>
          </p:nvPr>
        </p:nvSpPr>
        <p:spPr/>
        <p:txBody>
          <a:bodyPr/>
          <a:lstStyle/>
          <a:p>
            <a:r>
              <a:rPr lang="en-US" dirty="0"/>
              <a:t>Verifying our Equip Record</a:t>
            </a:r>
          </a:p>
        </p:txBody>
      </p:sp>
      <p:sp>
        <p:nvSpPr>
          <p:cNvPr id="2" name="Title 1"/>
          <p:cNvSpPr>
            <a:spLocks noGrp="1"/>
          </p:cNvSpPr>
          <p:nvPr>
            <p:ph type="title"/>
          </p:nvPr>
        </p:nvSpPr>
        <p:spPr/>
        <p:txBody>
          <a:bodyPr/>
          <a:lstStyle/>
          <a:p>
            <a:r>
              <a:rPr lang="en-US" dirty="0"/>
              <a:t>Example: Adding an Equip Record</a:t>
            </a:r>
          </a:p>
        </p:txBody>
      </p:sp>
      <p:grpSp>
        <p:nvGrpSpPr>
          <p:cNvPr id="10" name="Group 9">
            <a:extLst>
              <a:ext uri="{FF2B5EF4-FFF2-40B4-BE49-F238E27FC236}">
                <a16:creationId xmlns:a16="http://schemas.microsoft.com/office/drawing/2014/main" id="{1E266CFC-D6CA-534F-9958-C3331A57B649}"/>
              </a:ext>
            </a:extLst>
          </p:cNvPr>
          <p:cNvGrpSpPr/>
          <p:nvPr/>
        </p:nvGrpSpPr>
        <p:grpSpPr>
          <a:xfrm>
            <a:off x="12251747" y="138892"/>
            <a:ext cx="1095172" cy="1317984"/>
            <a:chOff x="5677001" y="5380037"/>
            <a:chExt cx="1095172" cy="1317984"/>
          </a:xfrm>
        </p:grpSpPr>
        <p:pic>
          <p:nvPicPr>
            <p:cNvPr id="7" name="Graphic 6">
              <a:extLst>
                <a:ext uri="{FF2B5EF4-FFF2-40B4-BE49-F238E27FC236}">
                  <a16:creationId xmlns:a16="http://schemas.microsoft.com/office/drawing/2014/main" id="{4BF240C3-F66B-594A-9EB6-510F83EAF5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29287" y="5380037"/>
              <a:ext cx="990600" cy="990600"/>
            </a:xfrm>
            <a:prstGeom prst="rect">
              <a:avLst/>
            </a:prstGeom>
          </p:spPr>
        </p:pic>
        <p:sp>
          <p:nvSpPr>
            <p:cNvPr id="8" name="TextBox 7">
              <a:extLst>
                <a:ext uri="{FF2B5EF4-FFF2-40B4-BE49-F238E27FC236}">
                  <a16:creationId xmlns:a16="http://schemas.microsoft.com/office/drawing/2014/main" id="{20794071-90F1-F244-B889-7DADC1B8E48F}"/>
                </a:ext>
              </a:extLst>
            </p:cNvPr>
            <p:cNvSpPr txBox="1"/>
            <p:nvPr/>
          </p:nvSpPr>
          <p:spPr>
            <a:xfrm>
              <a:off x="5677001" y="6348053"/>
              <a:ext cx="1095172" cy="349968"/>
            </a:xfrm>
            <a:prstGeom prst="rect">
              <a:avLst/>
            </a:prstGeom>
            <a:noFill/>
          </p:spPr>
          <p:txBody>
            <a:bodyPr wrap="none" rtlCol="0">
              <a:spAutoFit/>
            </a:bodyPr>
            <a:lstStyle/>
            <a:p>
              <a:r>
                <a:rPr lang="en-US" dirty="0"/>
                <a:t>Historian</a:t>
              </a:r>
            </a:p>
          </p:txBody>
        </p:sp>
      </p:grpSp>
      <p:sp>
        <p:nvSpPr>
          <p:cNvPr id="11" name="Slide Number Placeholder 10">
            <a:extLst>
              <a:ext uri="{FF2B5EF4-FFF2-40B4-BE49-F238E27FC236}">
                <a16:creationId xmlns:a16="http://schemas.microsoft.com/office/drawing/2014/main" id="{3590BA08-716E-8841-9DDC-6D88F69FE40D}"/>
              </a:ext>
            </a:extLst>
          </p:cNvPr>
          <p:cNvSpPr>
            <a:spLocks noGrp="1"/>
          </p:cNvSpPr>
          <p:nvPr>
            <p:ph type="sldNum" sz="quarter" idx="14"/>
          </p:nvPr>
        </p:nvSpPr>
        <p:spPr/>
        <p:txBody>
          <a:bodyPr/>
          <a:lstStyle/>
          <a:p>
            <a:fld id="{8F65F2EB-6803-D74D-BE19-64C946199132}" type="slidenum">
              <a:rPr lang="en-US" smtClean="0"/>
              <a:t>34</a:t>
            </a:fld>
            <a:endParaRPr lang="en-US"/>
          </a:p>
        </p:txBody>
      </p:sp>
      <p:sp>
        <p:nvSpPr>
          <p:cNvPr id="12" name="Rectangle 11">
            <a:extLst>
              <a:ext uri="{FF2B5EF4-FFF2-40B4-BE49-F238E27FC236}">
                <a16:creationId xmlns:a16="http://schemas.microsoft.com/office/drawing/2014/main" id="{0A02DCE8-D580-404E-9242-EEEA470AB9E9}"/>
              </a:ext>
            </a:extLst>
          </p:cNvPr>
          <p:cNvSpPr/>
          <p:nvPr/>
        </p:nvSpPr>
        <p:spPr>
          <a:xfrm>
            <a:off x="1058302" y="4770434"/>
            <a:ext cx="6309285" cy="1036822"/>
          </a:xfrm>
          <a:prstGeom prst="rect">
            <a:avLst/>
          </a:prstGeom>
        </p:spPr>
        <p:txBody>
          <a:bodyPr wrap="square">
            <a:spAutoFit/>
          </a:bodyPr>
          <a:lstStyle/>
          <a:p>
            <a:r>
              <a:rPr lang="en-US" sz="2200" dirty="0">
                <a:solidFill>
                  <a:srgbClr val="FF0000"/>
                </a:solidFill>
              </a:rPr>
              <a:t>NOTE: There is no equipment data yet, but the weather data should be displayed.</a:t>
            </a:r>
          </a:p>
          <a:p>
            <a:endParaRPr lang="en-US" sz="2200" dirty="0">
              <a:solidFill>
                <a:srgbClr val="FF0000"/>
              </a:solidFill>
            </a:endParaRPr>
          </a:p>
        </p:txBody>
      </p:sp>
      <p:pic>
        <p:nvPicPr>
          <p:cNvPr id="4" name="Picture 4" descr="A screenshot of a cell phone&#10;&#10;Description generated with very high confidence">
            <a:extLst>
              <a:ext uri="{FF2B5EF4-FFF2-40B4-BE49-F238E27FC236}">
                <a16:creationId xmlns:a16="http://schemas.microsoft.com/office/drawing/2014/main" id="{E15B0C25-AD10-437A-A320-F92BC7B3D459}"/>
              </a:ext>
            </a:extLst>
          </p:cNvPr>
          <p:cNvPicPr>
            <a:picLocks noChangeAspect="1"/>
          </p:cNvPicPr>
          <p:nvPr/>
        </p:nvPicPr>
        <p:blipFill>
          <a:blip r:embed="rId5"/>
          <a:stretch>
            <a:fillRect/>
          </a:stretch>
        </p:blipFill>
        <p:spPr>
          <a:xfrm>
            <a:off x="8224403" y="1554648"/>
            <a:ext cx="4389954" cy="5326600"/>
          </a:xfrm>
          <a:prstGeom prst="rect">
            <a:avLst/>
          </a:prstGeom>
          <a:ln>
            <a:solidFill>
              <a:schemeClr val="tx1"/>
            </a:solidFill>
          </a:ln>
        </p:spPr>
      </p:pic>
      <p:sp>
        <p:nvSpPr>
          <p:cNvPr id="14" name="Oval 13">
            <a:extLst>
              <a:ext uri="{FF2B5EF4-FFF2-40B4-BE49-F238E27FC236}">
                <a16:creationId xmlns:a16="http://schemas.microsoft.com/office/drawing/2014/main" id="{28DD7315-4C88-1F45-A390-23BEBD74D75C}"/>
              </a:ext>
            </a:extLst>
          </p:cNvPr>
          <p:cNvSpPr/>
          <p:nvPr/>
        </p:nvSpPr>
        <p:spPr bwMode="auto">
          <a:xfrm>
            <a:off x="8224403" y="1951037"/>
            <a:ext cx="705284" cy="3048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5" name="Oval 14">
            <a:extLst>
              <a:ext uri="{FF2B5EF4-FFF2-40B4-BE49-F238E27FC236}">
                <a16:creationId xmlns:a16="http://schemas.microsoft.com/office/drawing/2014/main" id="{C8FC0577-AC10-C44F-9CDA-E975DEFDBB6C}"/>
              </a:ext>
            </a:extLst>
          </p:cNvPr>
          <p:cNvSpPr/>
          <p:nvPr/>
        </p:nvSpPr>
        <p:spPr bwMode="auto">
          <a:xfrm>
            <a:off x="10682287" y="1966519"/>
            <a:ext cx="903249" cy="27383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6" name="Oval 15">
            <a:extLst>
              <a:ext uri="{FF2B5EF4-FFF2-40B4-BE49-F238E27FC236}">
                <a16:creationId xmlns:a16="http://schemas.microsoft.com/office/drawing/2014/main" id="{B3E8B008-4681-CD4D-843B-A9E9CABB0A08}"/>
              </a:ext>
            </a:extLst>
          </p:cNvPr>
          <p:cNvSpPr/>
          <p:nvPr/>
        </p:nvSpPr>
        <p:spPr bwMode="auto">
          <a:xfrm>
            <a:off x="8238245" y="2347426"/>
            <a:ext cx="903249" cy="3048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7" name="Oval 16">
            <a:extLst>
              <a:ext uri="{FF2B5EF4-FFF2-40B4-BE49-F238E27FC236}">
                <a16:creationId xmlns:a16="http://schemas.microsoft.com/office/drawing/2014/main" id="{5A66E62A-05A2-C548-90FA-568FEDE04821}"/>
              </a:ext>
            </a:extLst>
          </p:cNvPr>
          <p:cNvSpPr/>
          <p:nvPr/>
        </p:nvSpPr>
        <p:spPr bwMode="auto">
          <a:xfrm>
            <a:off x="10947958" y="6483798"/>
            <a:ext cx="903249" cy="3048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8" name="TextBox 17">
            <a:extLst>
              <a:ext uri="{FF2B5EF4-FFF2-40B4-BE49-F238E27FC236}">
                <a16:creationId xmlns:a16="http://schemas.microsoft.com/office/drawing/2014/main" id="{DB15CB04-D082-A649-AB0E-031B88F0F237}"/>
              </a:ext>
            </a:extLst>
          </p:cNvPr>
          <p:cNvSpPr txBox="1"/>
          <p:nvPr/>
        </p:nvSpPr>
        <p:spPr>
          <a:xfrm>
            <a:off x="7824787" y="1951037"/>
            <a:ext cx="304800" cy="353558"/>
          </a:xfrm>
          <a:prstGeom prst="rect">
            <a:avLst/>
          </a:prstGeom>
          <a:noFill/>
          <a:ln w="19050">
            <a:solidFill>
              <a:srgbClr val="FF0000"/>
            </a:solidFill>
          </a:ln>
        </p:spPr>
        <p:txBody>
          <a:bodyPr wrap="square" rtlCol="0">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1</a:t>
            </a:r>
          </a:p>
        </p:txBody>
      </p:sp>
      <p:sp>
        <p:nvSpPr>
          <p:cNvPr id="19" name="TextBox 18">
            <a:extLst>
              <a:ext uri="{FF2B5EF4-FFF2-40B4-BE49-F238E27FC236}">
                <a16:creationId xmlns:a16="http://schemas.microsoft.com/office/drawing/2014/main" id="{4A1C6679-A0DC-5241-9CA5-957BDAD0689B}"/>
              </a:ext>
            </a:extLst>
          </p:cNvPr>
          <p:cNvSpPr txBox="1"/>
          <p:nvPr/>
        </p:nvSpPr>
        <p:spPr>
          <a:xfrm>
            <a:off x="7824787" y="2431734"/>
            <a:ext cx="304800" cy="353558"/>
          </a:xfrm>
          <a:prstGeom prst="rect">
            <a:avLst/>
          </a:prstGeom>
          <a:noFill/>
          <a:ln w="19050">
            <a:solidFill>
              <a:srgbClr val="FF0000"/>
            </a:solidFill>
          </a:ln>
        </p:spPr>
        <p:txBody>
          <a:bodyPr wrap="square" rtlCol="0">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2</a:t>
            </a:r>
          </a:p>
        </p:txBody>
      </p:sp>
      <p:sp>
        <p:nvSpPr>
          <p:cNvPr id="20" name="TextBox 19">
            <a:extLst>
              <a:ext uri="{FF2B5EF4-FFF2-40B4-BE49-F238E27FC236}">
                <a16:creationId xmlns:a16="http://schemas.microsoft.com/office/drawing/2014/main" id="{B5E15A73-BD77-794E-B315-F596F26A0CD5}"/>
              </a:ext>
            </a:extLst>
          </p:cNvPr>
          <p:cNvSpPr txBox="1"/>
          <p:nvPr/>
        </p:nvSpPr>
        <p:spPr>
          <a:xfrm>
            <a:off x="10529887" y="6435040"/>
            <a:ext cx="304800" cy="353558"/>
          </a:xfrm>
          <a:prstGeom prst="rect">
            <a:avLst/>
          </a:prstGeom>
          <a:noFill/>
          <a:ln w="19050">
            <a:solidFill>
              <a:srgbClr val="FF0000"/>
            </a:solidFill>
          </a:ln>
        </p:spPr>
        <p:txBody>
          <a:bodyPr wrap="square" rtlCol="0">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F982691-F2B5-2C4D-BE59-33800C84B245}"/>
              </a:ext>
            </a:extLst>
          </p:cNvPr>
          <p:cNvGrpSpPr/>
          <p:nvPr/>
        </p:nvGrpSpPr>
        <p:grpSpPr>
          <a:xfrm>
            <a:off x="12109541" y="138892"/>
            <a:ext cx="973945" cy="1240645"/>
            <a:chOff x="12109541" y="138892"/>
            <a:chExt cx="973945" cy="1240645"/>
          </a:xfrm>
        </p:grpSpPr>
        <p:pic>
          <p:nvPicPr>
            <p:cNvPr id="21" name="Graphic 20">
              <a:extLst>
                <a:ext uri="{FF2B5EF4-FFF2-40B4-BE49-F238E27FC236}">
                  <a16:creationId xmlns:a16="http://schemas.microsoft.com/office/drawing/2014/main" id="{6407AECA-B1F4-EE41-B23C-C36363956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09541" y="138892"/>
              <a:ext cx="973945" cy="973945"/>
            </a:xfrm>
            <a:prstGeom prst="rect">
              <a:avLst/>
            </a:prstGeom>
          </p:spPr>
        </p:pic>
        <p:sp>
          <p:nvSpPr>
            <p:cNvPr id="22" name="TextBox 21">
              <a:extLst>
                <a:ext uri="{FF2B5EF4-FFF2-40B4-BE49-F238E27FC236}">
                  <a16:creationId xmlns:a16="http://schemas.microsoft.com/office/drawing/2014/main" id="{60691274-F2BC-324C-BE2C-8932FBD70025}"/>
                </a:ext>
              </a:extLst>
            </p:cNvPr>
            <p:cNvSpPr txBox="1"/>
            <p:nvPr/>
          </p:nvSpPr>
          <p:spPr>
            <a:xfrm>
              <a:off x="12180675" y="1029569"/>
              <a:ext cx="902811" cy="349968"/>
            </a:xfrm>
            <a:prstGeom prst="rect">
              <a:avLst/>
            </a:prstGeom>
            <a:noFill/>
          </p:spPr>
          <p:txBody>
            <a:bodyPr wrap="none" rtlCol="0">
              <a:spAutoFit/>
            </a:bodyPr>
            <a:lstStyle/>
            <a:p>
              <a:r>
                <a:rPr lang="en-US" dirty="0"/>
                <a:t>Builder</a:t>
              </a:r>
            </a:p>
          </p:txBody>
        </p:sp>
      </p:grpSp>
      <p:sp>
        <p:nvSpPr>
          <p:cNvPr id="2" name="Title 1"/>
          <p:cNvSpPr>
            <a:spLocks noGrp="1"/>
          </p:cNvSpPr>
          <p:nvPr>
            <p:ph type="title"/>
          </p:nvPr>
        </p:nvSpPr>
        <p:spPr>
          <a:xfrm>
            <a:off x="319455" y="270627"/>
            <a:ext cx="12091564" cy="658811"/>
          </a:xfrm>
        </p:spPr>
        <p:txBody>
          <a:bodyPr/>
          <a:lstStyle/>
          <a:p>
            <a:r>
              <a:rPr lang="en-US" dirty="0"/>
              <a:t>Add a Demand Point Associated with the </a:t>
            </a:r>
            <a:r>
              <a:rPr lang="en-US" dirty="0" err="1"/>
              <a:t>elecMeter</a:t>
            </a:r>
            <a:endParaRPr lang="en-US" dirty="0"/>
          </a:p>
        </p:txBody>
      </p:sp>
      <p:sp>
        <p:nvSpPr>
          <p:cNvPr id="3" name="Content Placeholder 2"/>
          <p:cNvSpPr>
            <a:spLocks noGrp="1"/>
          </p:cNvSpPr>
          <p:nvPr>
            <p:ph idx="1"/>
          </p:nvPr>
        </p:nvSpPr>
        <p:spPr/>
        <p:txBody>
          <a:bodyPr anchor="t"/>
          <a:lstStyle/>
          <a:p>
            <a:r>
              <a:rPr lang="en-US" dirty="0"/>
              <a:t>Navigate back to the </a:t>
            </a:r>
            <a:r>
              <a:rPr lang="en-US" dirty="0">
                <a:solidFill>
                  <a:schemeClr val="accent2"/>
                </a:solidFill>
              </a:rPr>
              <a:t>Builder</a:t>
            </a:r>
            <a:r>
              <a:rPr lang="en-US" dirty="0"/>
              <a:t> app and </a:t>
            </a:r>
            <a:r>
              <a:rPr lang="en-US" dirty="0">
                <a:solidFill>
                  <a:schemeClr val="accent2"/>
                </a:solidFill>
              </a:rPr>
              <a:t>Site</a:t>
            </a:r>
            <a:r>
              <a:rPr lang="en-US" dirty="0"/>
              <a:t> tab, then expand the Training Facility.</a:t>
            </a:r>
          </a:p>
          <a:p>
            <a:r>
              <a:rPr lang="en-US" dirty="0"/>
              <a:t>Click on the Main </a:t>
            </a:r>
            <a:r>
              <a:rPr lang="en-US" dirty="0" err="1"/>
              <a:t>ElecMeter</a:t>
            </a:r>
            <a:r>
              <a:rPr lang="en-US" dirty="0"/>
              <a:t>.</a:t>
            </a:r>
          </a:p>
          <a:p>
            <a:r>
              <a:rPr lang="en-US" dirty="0"/>
              <a:t>Click on </a:t>
            </a:r>
            <a:r>
              <a:rPr lang="en-US" dirty="0">
                <a:solidFill>
                  <a:schemeClr val="accent2"/>
                </a:solidFill>
              </a:rPr>
              <a:t>New Child</a:t>
            </a:r>
            <a:r>
              <a:rPr lang="en-US" dirty="0"/>
              <a:t>.</a:t>
            </a:r>
          </a:p>
          <a:p>
            <a:endParaRPr lang="en-US" dirty="0"/>
          </a:p>
        </p:txBody>
      </p:sp>
      <p:sp>
        <p:nvSpPr>
          <p:cNvPr id="5" name="Slide Number Placeholder 4">
            <a:extLst>
              <a:ext uri="{FF2B5EF4-FFF2-40B4-BE49-F238E27FC236}">
                <a16:creationId xmlns:a16="http://schemas.microsoft.com/office/drawing/2014/main" id="{A91396EC-8B9F-DA48-9701-059472F5B992}"/>
              </a:ext>
            </a:extLst>
          </p:cNvPr>
          <p:cNvSpPr>
            <a:spLocks noGrp="1"/>
          </p:cNvSpPr>
          <p:nvPr>
            <p:ph type="sldNum" sz="quarter" idx="10"/>
          </p:nvPr>
        </p:nvSpPr>
        <p:spPr/>
        <p:txBody>
          <a:bodyPr/>
          <a:lstStyle/>
          <a:p>
            <a:fld id="{8F65F2EB-6803-D74D-BE19-64C946199132}" type="slidenum">
              <a:rPr lang="en-US" smtClean="0"/>
              <a:pPr/>
              <a:t>35</a:t>
            </a:fld>
            <a:endParaRPr lang="en-US"/>
          </a:p>
        </p:txBody>
      </p:sp>
      <p:grpSp>
        <p:nvGrpSpPr>
          <p:cNvPr id="8" name="Group 7">
            <a:extLst>
              <a:ext uri="{FF2B5EF4-FFF2-40B4-BE49-F238E27FC236}">
                <a16:creationId xmlns:a16="http://schemas.microsoft.com/office/drawing/2014/main" id="{5AD664FF-F523-9348-AE43-9CBE08F2EF06}"/>
              </a:ext>
            </a:extLst>
          </p:cNvPr>
          <p:cNvGrpSpPr/>
          <p:nvPr/>
        </p:nvGrpSpPr>
        <p:grpSpPr>
          <a:xfrm>
            <a:off x="6729223" y="2039234"/>
            <a:ext cx="6506155" cy="3721803"/>
            <a:chOff x="7367972" y="1283500"/>
            <a:chExt cx="6003107" cy="3182137"/>
          </a:xfrm>
        </p:grpSpPr>
        <p:pic>
          <p:nvPicPr>
            <p:cNvPr id="15" name="Picture 14">
              <a:extLst>
                <a:ext uri="{FF2B5EF4-FFF2-40B4-BE49-F238E27FC236}">
                  <a16:creationId xmlns:a16="http://schemas.microsoft.com/office/drawing/2014/main" id="{72109D22-9143-CC43-9330-B36230DC3B1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759973" y="1283500"/>
              <a:ext cx="5611106" cy="3182137"/>
            </a:xfrm>
            <a:prstGeom prst="rect">
              <a:avLst/>
            </a:prstGeom>
            <a:ln>
              <a:solidFill>
                <a:schemeClr val="tx1"/>
              </a:solidFill>
            </a:ln>
          </p:spPr>
        </p:pic>
        <p:sp>
          <p:nvSpPr>
            <p:cNvPr id="23" name="Oval 22">
              <a:extLst>
                <a:ext uri="{FF2B5EF4-FFF2-40B4-BE49-F238E27FC236}">
                  <a16:creationId xmlns:a16="http://schemas.microsoft.com/office/drawing/2014/main" id="{0F1E9404-455D-D748-A84E-C0EE6CFC4B57}"/>
                </a:ext>
              </a:extLst>
            </p:cNvPr>
            <p:cNvSpPr/>
            <p:nvPr/>
          </p:nvSpPr>
          <p:spPr bwMode="auto">
            <a:xfrm>
              <a:off x="7708591" y="1283500"/>
              <a:ext cx="597376" cy="35416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4" name="TextBox 3">
              <a:extLst>
                <a:ext uri="{FF2B5EF4-FFF2-40B4-BE49-F238E27FC236}">
                  <a16:creationId xmlns:a16="http://schemas.microsoft.com/office/drawing/2014/main" id="{4D188B2F-CFDF-4A07-B6B7-BDCF62BF76EE}"/>
                </a:ext>
              </a:extLst>
            </p:cNvPr>
            <p:cNvSpPr txBox="1"/>
            <p:nvPr/>
          </p:nvSpPr>
          <p:spPr>
            <a:xfrm>
              <a:off x="9410784" y="1625362"/>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3</a:t>
              </a:r>
            </a:p>
          </p:txBody>
        </p:sp>
        <p:sp>
          <p:nvSpPr>
            <p:cNvPr id="9" name="Oval 8">
              <a:extLst>
                <a:ext uri="{FF2B5EF4-FFF2-40B4-BE49-F238E27FC236}">
                  <a16:creationId xmlns:a16="http://schemas.microsoft.com/office/drawing/2014/main" id="{9A9D3ABC-9C8D-4565-BAFC-9B284F692B1D}"/>
                </a:ext>
              </a:extLst>
            </p:cNvPr>
            <p:cNvSpPr/>
            <p:nvPr/>
          </p:nvSpPr>
          <p:spPr bwMode="auto">
            <a:xfrm>
              <a:off x="8484610" y="1628591"/>
              <a:ext cx="876788" cy="35416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4" name="Oval 23">
              <a:extLst>
                <a:ext uri="{FF2B5EF4-FFF2-40B4-BE49-F238E27FC236}">
                  <a16:creationId xmlns:a16="http://schemas.microsoft.com/office/drawing/2014/main" id="{F26E7333-2D46-FF41-A4AB-784ECDA46451}"/>
                </a:ext>
              </a:extLst>
            </p:cNvPr>
            <p:cNvSpPr/>
            <p:nvPr/>
          </p:nvSpPr>
          <p:spPr bwMode="auto">
            <a:xfrm>
              <a:off x="8305967" y="2236683"/>
              <a:ext cx="876788" cy="35416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8" name="TextBox 27">
              <a:extLst>
                <a:ext uri="{FF2B5EF4-FFF2-40B4-BE49-F238E27FC236}">
                  <a16:creationId xmlns:a16="http://schemas.microsoft.com/office/drawing/2014/main" id="{9835F6F7-0C74-D74D-B611-3F21E25511FA}"/>
                </a:ext>
              </a:extLst>
            </p:cNvPr>
            <p:cNvSpPr txBox="1"/>
            <p:nvPr/>
          </p:nvSpPr>
          <p:spPr>
            <a:xfrm>
              <a:off x="7367972" y="1335377"/>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1</a:t>
              </a:r>
            </a:p>
          </p:txBody>
        </p:sp>
        <p:sp>
          <p:nvSpPr>
            <p:cNvPr id="29" name="TextBox 28">
              <a:extLst>
                <a:ext uri="{FF2B5EF4-FFF2-40B4-BE49-F238E27FC236}">
                  <a16:creationId xmlns:a16="http://schemas.microsoft.com/office/drawing/2014/main" id="{7E95DD4B-A6C1-5940-8B4C-10B7DE1D903F}"/>
                </a:ext>
              </a:extLst>
            </p:cNvPr>
            <p:cNvSpPr txBox="1"/>
            <p:nvPr/>
          </p:nvSpPr>
          <p:spPr>
            <a:xfrm>
              <a:off x="7367972" y="2293977"/>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2</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DF982691-F2B5-2C4D-BE59-33800C84B245}"/>
              </a:ext>
            </a:extLst>
          </p:cNvPr>
          <p:cNvGrpSpPr/>
          <p:nvPr/>
        </p:nvGrpSpPr>
        <p:grpSpPr>
          <a:xfrm>
            <a:off x="12109541" y="138892"/>
            <a:ext cx="973945" cy="1240645"/>
            <a:chOff x="12109541" y="138892"/>
            <a:chExt cx="973945" cy="1240645"/>
          </a:xfrm>
        </p:grpSpPr>
        <p:pic>
          <p:nvPicPr>
            <p:cNvPr id="21" name="Graphic 20">
              <a:extLst>
                <a:ext uri="{FF2B5EF4-FFF2-40B4-BE49-F238E27FC236}">
                  <a16:creationId xmlns:a16="http://schemas.microsoft.com/office/drawing/2014/main" id="{6407AECA-B1F4-EE41-B23C-C36363956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09541" y="138892"/>
              <a:ext cx="973945" cy="973945"/>
            </a:xfrm>
            <a:prstGeom prst="rect">
              <a:avLst/>
            </a:prstGeom>
          </p:spPr>
        </p:pic>
        <p:sp>
          <p:nvSpPr>
            <p:cNvPr id="22" name="TextBox 21">
              <a:extLst>
                <a:ext uri="{FF2B5EF4-FFF2-40B4-BE49-F238E27FC236}">
                  <a16:creationId xmlns:a16="http://schemas.microsoft.com/office/drawing/2014/main" id="{60691274-F2BC-324C-BE2C-8932FBD70025}"/>
                </a:ext>
              </a:extLst>
            </p:cNvPr>
            <p:cNvSpPr txBox="1"/>
            <p:nvPr/>
          </p:nvSpPr>
          <p:spPr>
            <a:xfrm>
              <a:off x="12180675" y="1029569"/>
              <a:ext cx="902811" cy="349968"/>
            </a:xfrm>
            <a:prstGeom prst="rect">
              <a:avLst/>
            </a:prstGeom>
            <a:noFill/>
          </p:spPr>
          <p:txBody>
            <a:bodyPr wrap="none" rtlCol="0">
              <a:spAutoFit/>
            </a:bodyPr>
            <a:lstStyle/>
            <a:p>
              <a:r>
                <a:rPr lang="en-US" dirty="0"/>
                <a:t>Builder</a:t>
              </a:r>
            </a:p>
          </p:txBody>
        </p:sp>
      </p:grpSp>
      <p:sp>
        <p:nvSpPr>
          <p:cNvPr id="2" name="Title 1"/>
          <p:cNvSpPr>
            <a:spLocks noGrp="1"/>
          </p:cNvSpPr>
          <p:nvPr>
            <p:ph type="title"/>
          </p:nvPr>
        </p:nvSpPr>
        <p:spPr>
          <a:xfrm>
            <a:off x="319455" y="270627"/>
            <a:ext cx="12091564" cy="658811"/>
          </a:xfrm>
        </p:spPr>
        <p:txBody>
          <a:bodyPr/>
          <a:lstStyle/>
          <a:p>
            <a:r>
              <a:rPr lang="en-US" dirty="0"/>
              <a:t>Add a Demand Point Associated with the </a:t>
            </a:r>
            <a:r>
              <a:rPr lang="en-US" dirty="0" err="1"/>
              <a:t>elecMeter</a:t>
            </a:r>
            <a:endParaRPr lang="en-US" dirty="0"/>
          </a:p>
        </p:txBody>
      </p:sp>
      <p:sp>
        <p:nvSpPr>
          <p:cNvPr id="3" name="Content Placeholder 2"/>
          <p:cNvSpPr>
            <a:spLocks noGrp="1"/>
          </p:cNvSpPr>
          <p:nvPr>
            <p:ph idx="1"/>
          </p:nvPr>
        </p:nvSpPr>
        <p:spPr/>
        <p:txBody>
          <a:bodyPr anchor="t"/>
          <a:lstStyle/>
          <a:p>
            <a:pPr>
              <a:buFont typeface="+mj-lt"/>
              <a:buAutoNum type="arabicPeriod" startAt="4"/>
            </a:pPr>
            <a:r>
              <a:rPr lang="en-US" dirty="0">
                <a:latin typeface="Avenir Book"/>
              </a:rPr>
              <a:t>In the dialog box, select </a:t>
            </a:r>
            <a:r>
              <a:rPr lang="en-US" u="sng" dirty="0">
                <a:latin typeface="Avenir Book"/>
              </a:rPr>
              <a:t>total active ac </a:t>
            </a:r>
            <a:r>
              <a:rPr lang="en-US" u="sng" dirty="0" err="1">
                <a:latin typeface="Avenir Book"/>
              </a:rPr>
              <a:t>elec</a:t>
            </a:r>
            <a:r>
              <a:rPr lang="en-US" u="sng" dirty="0">
                <a:latin typeface="Avenir Book"/>
              </a:rPr>
              <a:t> power sensor point</a:t>
            </a:r>
            <a:r>
              <a:rPr lang="en-US" dirty="0">
                <a:latin typeface="Avenir Book"/>
              </a:rPr>
              <a:t>.</a:t>
            </a:r>
          </a:p>
          <a:p>
            <a:pPr>
              <a:buFont typeface="+mj-lt"/>
              <a:buAutoNum type="arabicPeriod" startAt="4"/>
            </a:pPr>
            <a:r>
              <a:rPr lang="en-US" dirty="0"/>
              <a:t>Change </a:t>
            </a:r>
            <a:r>
              <a:rPr lang="en-US" dirty="0" err="1">
                <a:solidFill>
                  <a:srgbClr val="00B050"/>
                </a:solidFill>
              </a:rPr>
              <a:t>navName</a:t>
            </a:r>
            <a:r>
              <a:rPr lang="en-US" dirty="0"/>
              <a:t> to </a:t>
            </a:r>
            <a:r>
              <a:rPr lang="en-US" u="sng" dirty="0"/>
              <a:t>Demand</a:t>
            </a:r>
            <a:r>
              <a:rPr lang="en-US" dirty="0"/>
              <a:t>.</a:t>
            </a:r>
          </a:p>
          <a:p>
            <a:pPr>
              <a:buFont typeface="+mj-lt"/>
              <a:buAutoNum type="arabicPeriod" startAt="4"/>
            </a:pPr>
            <a:r>
              <a:rPr lang="en-US" dirty="0"/>
              <a:t>Add </a:t>
            </a:r>
            <a:r>
              <a:rPr lang="en-US" dirty="0">
                <a:solidFill>
                  <a:srgbClr val="00B050"/>
                </a:solidFill>
              </a:rPr>
              <a:t>unit</a:t>
            </a:r>
            <a:r>
              <a:rPr lang="en-US" dirty="0"/>
              <a:t> of </a:t>
            </a:r>
            <a:r>
              <a:rPr lang="en-US" u="sng" dirty="0"/>
              <a:t>kW</a:t>
            </a:r>
            <a:r>
              <a:rPr lang="en-US" dirty="0"/>
              <a:t> (since we measure active/real/useful power in kW).</a:t>
            </a:r>
          </a:p>
          <a:p>
            <a:pPr>
              <a:buFont typeface="+mj-lt"/>
              <a:buAutoNum type="arabicPeriod" startAt="4"/>
            </a:pPr>
            <a:r>
              <a:rPr lang="en-US" dirty="0">
                <a:latin typeface="Avenir Book"/>
              </a:rPr>
              <a:t>Add the </a:t>
            </a:r>
            <a:r>
              <a:rPr lang="en-US" dirty="0">
                <a:solidFill>
                  <a:srgbClr val="00B050"/>
                </a:solidFill>
                <a:latin typeface="Avenir Book"/>
              </a:rPr>
              <a:t>his</a:t>
            </a:r>
            <a:r>
              <a:rPr lang="en-US" dirty="0">
                <a:latin typeface="Avenir Book"/>
              </a:rPr>
              <a:t> </a:t>
            </a:r>
            <a:r>
              <a:rPr lang="en-US" dirty="0">
                <a:solidFill>
                  <a:schemeClr val="accent2"/>
                </a:solidFill>
                <a:latin typeface="Avenir Book"/>
              </a:rPr>
              <a:t>Marker</a:t>
            </a:r>
            <a:r>
              <a:rPr lang="en-US" dirty="0">
                <a:latin typeface="Avenir Book"/>
              </a:rPr>
              <a:t> tag (needed to hold history). </a:t>
            </a:r>
            <a:endParaRPr lang="en-US" dirty="0"/>
          </a:p>
          <a:p>
            <a:pPr>
              <a:buFont typeface="+mj-lt"/>
              <a:buAutoNum type="arabicPeriod" startAt="4"/>
            </a:pPr>
            <a:r>
              <a:rPr lang="en-US" dirty="0"/>
              <a:t>Click </a:t>
            </a:r>
            <a:r>
              <a:rPr lang="en-US" dirty="0">
                <a:solidFill>
                  <a:schemeClr val="accent2"/>
                </a:solidFill>
              </a:rPr>
              <a:t>Ok</a:t>
            </a:r>
            <a:r>
              <a:rPr lang="en-US" dirty="0"/>
              <a:t> – twice.</a:t>
            </a:r>
          </a:p>
          <a:p>
            <a:pPr>
              <a:buAutoNum type="arabicPeriod" startAt="4"/>
            </a:pPr>
            <a:endParaRPr lang="en-US" dirty="0"/>
          </a:p>
        </p:txBody>
      </p:sp>
      <p:sp>
        <p:nvSpPr>
          <p:cNvPr id="5" name="Slide Number Placeholder 4">
            <a:extLst>
              <a:ext uri="{FF2B5EF4-FFF2-40B4-BE49-F238E27FC236}">
                <a16:creationId xmlns:a16="http://schemas.microsoft.com/office/drawing/2014/main" id="{A91396EC-8B9F-DA48-9701-059472F5B992}"/>
              </a:ext>
            </a:extLst>
          </p:cNvPr>
          <p:cNvSpPr>
            <a:spLocks noGrp="1"/>
          </p:cNvSpPr>
          <p:nvPr>
            <p:ph type="sldNum" sz="quarter" idx="10"/>
          </p:nvPr>
        </p:nvSpPr>
        <p:spPr/>
        <p:txBody>
          <a:bodyPr/>
          <a:lstStyle/>
          <a:p>
            <a:fld id="{8F65F2EB-6803-D74D-BE19-64C946199132}" type="slidenum">
              <a:rPr lang="en-US" smtClean="0"/>
              <a:pPr/>
              <a:t>36</a:t>
            </a:fld>
            <a:endParaRPr lang="en-US"/>
          </a:p>
        </p:txBody>
      </p:sp>
      <p:grpSp>
        <p:nvGrpSpPr>
          <p:cNvPr id="7" name="Group 6">
            <a:extLst>
              <a:ext uri="{FF2B5EF4-FFF2-40B4-BE49-F238E27FC236}">
                <a16:creationId xmlns:a16="http://schemas.microsoft.com/office/drawing/2014/main" id="{243D63FE-E19C-1645-BA8F-DCDBBBEC19C7}"/>
              </a:ext>
            </a:extLst>
          </p:cNvPr>
          <p:cNvGrpSpPr/>
          <p:nvPr/>
        </p:nvGrpSpPr>
        <p:grpSpPr>
          <a:xfrm>
            <a:off x="6855906" y="1125230"/>
            <a:ext cx="3082450" cy="3209409"/>
            <a:chOff x="7220182" y="3990542"/>
            <a:chExt cx="3082450" cy="3209409"/>
          </a:xfrm>
        </p:grpSpPr>
        <p:pic>
          <p:nvPicPr>
            <p:cNvPr id="35" name="Picture 35" descr="A screenshot of a cell phone&#10;&#10;Description generated with very high confidence">
              <a:extLst>
                <a:ext uri="{FF2B5EF4-FFF2-40B4-BE49-F238E27FC236}">
                  <a16:creationId xmlns:a16="http://schemas.microsoft.com/office/drawing/2014/main" id="{B29B7FDA-8441-4206-A0E7-96E3E59D40AB}"/>
                </a:ext>
              </a:extLst>
            </p:cNvPr>
            <p:cNvPicPr>
              <a:picLocks noChangeAspect="1"/>
            </p:cNvPicPr>
            <p:nvPr/>
          </p:nvPicPr>
          <p:blipFill>
            <a:blip r:embed="rId5"/>
            <a:stretch>
              <a:fillRect/>
            </a:stretch>
          </p:blipFill>
          <p:spPr>
            <a:xfrm>
              <a:off x="7558187" y="3990542"/>
              <a:ext cx="2744445" cy="3209409"/>
            </a:xfrm>
            <a:prstGeom prst="rect">
              <a:avLst/>
            </a:prstGeom>
            <a:ln>
              <a:solidFill>
                <a:schemeClr val="tx1"/>
              </a:solidFill>
            </a:ln>
          </p:spPr>
        </p:pic>
        <p:sp>
          <p:nvSpPr>
            <p:cNvPr id="6" name="TextBox 5">
              <a:extLst>
                <a:ext uri="{FF2B5EF4-FFF2-40B4-BE49-F238E27FC236}">
                  <a16:creationId xmlns:a16="http://schemas.microsoft.com/office/drawing/2014/main" id="{2F477AEB-6DC0-49BF-9A52-31B1177D6868}"/>
                </a:ext>
              </a:extLst>
            </p:cNvPr>
            <p:cNvSpPr txBox="1"/>
            <p:nvPr/>
          </p:nvSpPr>
          <p:spPr>
            <a:xfrm>
              <a:off x="7220182" y="5436031"/>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a:cs typeface="Arial Unicode MS"/>
                </a:rPr>
                <a:t>4</a:t>
              </a:r>
            </a:p>
          </p:txBody>
        </p:sp>
        <p:sp>
          <p:nvSpPr>
            <p:cNvPr id="10" name="Oval 9">
              <a:extLst>
                <a:ext uri="{FF2B5EF4-FFF2-40B4-BE49-F238E27FC236}">
                  <a16:creationId xmlns:a16="http://schemas.microsoft.com/office/drawing/2014/main" id="{14321F85-7090-476B-8BDD-0F2C9A71063F}"/>
                </a:ext>
              </a:extLst>
            </p:cNvPr>
            <p:cNvSpPr/>
            <p:nvPr/>
          </p:nvSpPr>
          <p:spPr bwMode="auto">
            <a:xfrm>
              <a:off x="7301203" y="5594955"/>
              <a:ext cx="2057401" cy="3816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grpSp>
      <p:grpSp>
        <p:nvGrpSpPr>
          <p:cNvPr id="16" name="Group 15">
            <a:extLst>
              <a:ext uri="{FF2B5EF4-FFF2-40B4-BE49-F238E27FC236}">
                <a16:creationId xmlns:a16="http://schemas.microsoft.com/office/drawing/2014/main" id="{DE25161B-A71C-9D41-BC16-FD41EA2051A9}"/>
              </a:ext>
            </a:extLst>
          </p:cNvPr>
          <p:cNvGrpSpPr/>
          <p:nvPr/>
        </p:nvGrpSpPr>
        <p:grpSpPr>
          <a:xfrm>
            <a:off x="6617223" y="4983689"/>
            <a:ext cx="2408513" cy="1604548"/>
            <a:chOff x="6617223" y="4983689"/>
            <a:chExt cx="2408513" cy="1604548"/>
          </a:xfrm>
        </p:grpSpPr>
        <p:pic>
          <p:nvPicPr>
            <p:cNvPr id="33" name="Picture 33" descr="A screenshot of a cell phone&#10;&#10;Description generated with very high confidence">
              <a:extLst>
                <a:ext uri="{FF2B5EF4-FFF2-40B4-BE49-F238E27FC236}">
                  <a16:creationId xmlns:a16="http://schemas.microsoft.com/office/drawing/2014/main" id="{414DFFD0-759F-44B5-AF8E-DF97BDD479C1}"/>
                </a:ext>
              </a:extLst>
            </p:cNvPr>
            <p:cNvPicPr>
              <a:picLocks noChangeAspect="1"/>
            </p:cNvPicPr>
            <p:nvPr/>
          </p:nvPicPr>
          <p:blipFill>
            <a:blip r:embed="rId6"/>
            <a:stretch>
              <a:fillRect/>
            </a:stretch>
          </p:blipFill>
          <p:spPr>
            <a:xfrm>
              <a:off x="7024586" y="4983689"/>
              <a:ext cx="2001150" cy="1604548"/>
            </a:xfrm>
            <a:prstGeom prst="rect">
              <a:avLst/>
            </a:prstGeom>
            <a:ln>
              <a:solidFill>
                <a:schemeClr val="tx1"/>
              </a:solidFill>
            </a:ln>
          </p:spPr>
        </p:pic>
        <p:sp>
          <p:nvSpPr>
            <p:cNvPr id="27" name="TextBox 26">
              <a:extLst>
                <a:ext uri="{FF2B5EF4-FFF2-40B4-BE49-F238E27FC236}">
                  <a16:creationId xmlns:a16="http://schemas.microsoft.com/office/drawing/2014/main" id="{F0CC4F30-A4FC-4FFE-A694-B436BA40E5D9}"/>
                </a:ext>
              </a:extLst>
            </p:cNvPr>
            <p:cNvSpPr txBox="1"/>
            <p:nvPr/>
          </p:nvSpPr>
          <p:spPr>
            <a:xfrm>
              <a:off x="6617223" y="5048785"/>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a:cs typeface="Arial Unicode MS"/>
                </a:rPr>
                <a:t>7</a:t>
              </a:r>
            </a:p>
          </p:txBody>
        </p:sp>
        <p:sp>
          <p:nvSpPr>
            <p:cNvPr id="12" name="Oval 11">
              <a:extLst>
                <a:ext uri="{FF2B5EF4-FFF2-40B4-BE49-F238E27FC236}">
                  <a16:creationId xmlns:a16="http://schemas.microsoft.com/office/drawing/2014/main" id="{2CBF2F03-7EA6-49ED-8A2C-C539E553F4D4}"/>
                </a:ext>
              </a:extLst>
            </p:cNvPr>
            <p:cNvSpPr/>
            <p:nvPr/>
          </p:nvSpPr>
          <p:spPr bwMode="auto">
            <a:xfrm>
              <a:off x="7663987" y="5047776"/>
              <a:ext cx="1329814" cy="3130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grpSp>
      <p:grpSp>
        <p:nvGrpSpPr>
          <p:cNvPr id="8" name="Group 7">
            <a:extLst>
              <a:ext uri="{FF2B5EF4-FFF2-40B4-BE49-F238E27FC236}">
                <a16:creationId xmlns:a16="http://schemas.microsoft.com/office/drawing/2014/main" id="{D3A3240B-4967-244F-AD56-15CDAD480AD6}"/>
              </a:ext>
            </a:extLst>
          </p:cNvPr>
          <p:cNvGrpSpPr/>
          <p:nvPr/>
        </p:nvGrpSpPr>
        <p:grpSpPr>
          <a:xfrm>
            <a:off x="9310687" y="1820115"/>
            <a:ext cx="3891937" cy="3677888"/>
            <a:chOff x="9272339" y="4026992"/>
            <a:chExt cx="3891937" cy="3677888"/>
          </a:xfrm>
        </p:grpSpPr>
        <p:pic>
          <p:nvPicPr>
            <p:cNvPr id="14" name="Picture 13">
              <a:extLst>
                <a:ext uri="{FF2B5EF4-FFF2-40B4-BE49-F238E27FC236}">
                  <a16:creationId xmlns:a16="http://schemas.microsoft.com/office/drawing/2014/main" id="{DAD8CD0B-5296-754A-9B75-F3D5165A7321}"/>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2876" y="4026992"/>
              <a:ext cx="3581400" cy="3677888"/>
            </a:xfrm>
            <a:prstGeom prst="rect">
              <a:avLst/>
            </a:prstGeom>
            <a:ln>
              <a:solidFill>
                <a:schemeClr val="tx1"/>
              </a:solidFill>
            </a:ln>
          </p:spPr>
        </p:pic>
        <p:sp>
          <p:nvSpPr>
            <p:cNvPr id="25" name="TextBox 24">
              <a:extLst>
                <a:ext uri="{FF2B5EF4-FFF2-40B4-BE49-F238E27FC236}">
                  <a16:creationId xmlns:a16="http://schemas.microsoft.com/office/drawing/2014/main" id="{E2CBCFA2-52BA-4269-A60C-F2E22F490D26}"/>
                </a:ext>
              </a:extLst>
            </p:cNvPr>
            <p:cNvSpPr txBox="1"/>
            <p:nvPr/>
          </p:nvSpPr>
          <p:spPr>
            <a:xfrm>
              <a:off x="9272339" y="4325413"/>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a:cs typeface="Arial Unicode MS"/>
                </a:rPr>
                <a:t>5</a:t>
              </a:r>
            </a:p>
          </p:txBody>
        </p:sp>
        <p:sp>
          <p:nvSpPr>
            <p:cNvPr id="26" name="TextBox 25">
              <a:extLst>
                <a:ext uri="{FF2B5EF4-FFF2-40B4-BE49-F238E27FC236}">
                  <a16:creationId xmlns:a16="http://schemas.microsoft.com/office/drawing/2014/main" id="{10694991-C1B6-4450-8452-36582CA448E0}"/>
                </a:ext>
              </a:extLst>
            </p:cNvPr>
            <p:cNvSpPr txBox="1"/>
            <p:nvPr/>
          </p:nvSpPr>
          <p:spPr>
            <a:xfrm>
              <a:off x="9272357" y="7190566"/>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a:cs typeface="Arial Unicode MS"/>
                </a:rPr>
                <a:t>6</a:t>
              </a:r>
            </a:p>
          </p:txBody>
        </p:sp>
        <p:sp>
          <p:nvSpPr>
            <p:cNvPr id="11" name="Oval 10">
              <a:extLst>
                <a:ext uri="{FF2B5EF4-FFF2-40B4-BE49-F238E27FC236}">
                  <a16:creationId xmlns:a16="http://schemas.microsoft.com/office/drawing/2014/main" id="{8D8ED222-C87E-40F6-A66E-216C638904C5}"/>
                </a:ext>
              </a:extLst>
            </p:cNvPr>
            <p:cNvSpPr/>
            <p:nvPr/>
          </p:nvSpPr>
          <p:spPr bwMode="auto">
            <a:xfrm>
              <a:off x="9581935" y="4507668"/>
              <a:ext cx="1480823" cy="24440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3" name="Oval 12">
              <a:extLst>
                <a:ext uri="{FF2B5EF4-FFF2-40B4-BE49-F238E27FC236}">
                  <a16:creationId xmlns:a16="http://schemas.microsoft.com/office/drawing/2014/main" id="{204E74D3-BE65-4F34-AF46-59C9610DC92A}"/>
                </a:ext>
              </a:extLst>
            </p:cNvPr>
            <p:cNvSpPr/>
            <p:nvPr/>
          </p:nvSpPr>
          <p:spPr bwMode="auto">
            <a:xfrm>
              <a:off x="9540832" y="7194620"/>
              <a:ext cx="657139" cy="354161"/>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grpSp>
    </p:spTree>
    <p:extLst>
      <p:ext uri="{BB962C8B-B14F-4D97-AF65-F5344CB8AC3E}">
        <p14:creationId xmlns:p14="http://schemas.microsoft.com/office/powerpoint/2010/main" val="849960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0F9F7B-BFB0-7749-9FCD-A8F6DB10D966}"/>
              </a:ext>
            </a:extLst>
          </p:cNvPr>
          <p:cNvSpPr>
            <a:spLocks noGrp="1"/>
          </p:cNvSpPr>
          <p:nvPr>
            <p:ph type="body" sz="quarter" idx="10"/>
          </p:nvPr>
        </p:nvSpPr>
        <p:spPr/>
        <p:txBody>
          <a:bodyPr/>
          <a:lstStyle/>
          <a:p>
            <a:r>
              <a:rPr lang="en-US" dirty="0"/>
              <a:t>Manually Adding History Data to a Point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4978E5E-8B5E-DD41-9BB7-4FE207F12B26}"/>
              </a:ext>
            </a:extLst>
          </p:cNvPr>
          <p:cNvPicPr>
            <a:picLocks noChangeAspect="1"/>
          </p:cNvPicPr>
          <p:nvPr/>
        </p:nvPicPr>
        <p:blipFill>
          <a:blip r:embed="rId3"/>
          <a:stretch>
            <a:fillRect/>
          </a:stretch>
        </p:blipFill>
        <p:spPr>
          <a:xfrm>
            <a:off x="10008152" y="1661142"/>
            <a:ext cx="3111500" cy="2946400"/>
          </a:xfrm>
          <a:prstGeom prst="rect">
            <a:avLst/>
          </a:prstGeom>
          <a:ln>
            <a:solidFill>
              <a:schemeClr val="tx1"/>
            </a:solidFill>
          </a:ln>
        </p:spPr>
      </p:pic>
      <p:pic>
        <p:nvPicPr>
          <p:cNvPr id="9" name="Picture 9" descr="A screenshot of a cell phone&#10;&#10;Description generated with very high confidence">
            <a:extLst>
              <a:ext uri="{FF2B5EF4-FFF2-40B4-BE49-F238E27FC236}">
                <a16:creationId xmlns:a16="http://schemas.microsoft.com/office/drawing/2014/main" id="{DABA0531-DA8F-4538-93A9-B3E619A7001D}"/>
              </a:ext>
            </a:extLst>
          </p:cNvPr>
          <p:cNvPicPr>
            <a:picLocks noChangeAspect="1"/>
          </p:cNvPicPr>
          <p:nvPr/>
        </p:nvPicPr>
        <p:blipFill>
          <a:blip r:embed="rId4"/>
          <a:stretch>
            <a:fillRect/>
          </a:stretch>
        </p:blipFill>
        <p:spPr>
          <a:xfrm>
            <a:off x="475601" y="3884337"/>
            <a:ext cx="7449750" cy="2891819"/>
          </a:xfrm>
          <a:prstGeom prst="rect">
            <a:avLst/>
          </a:prstGeom>
          <a:ln w="9525" cap="sq">
            <a:solidFill>
              <a:schemeClr val="tx1"/>
            </a:solidFill>
            <a:prstDash val="solid"/>
            <a:miter lim="800000"/>
          </a:ln>
          <a:effectLst/>
        </p:spPr>
      </p:pic>
      <p:sp>
        <p:nvSpPr>
          <p:cNvPr id="2" name="Title 1"/>
          <p:cNvSpPr>
            <a:spLocks noGrp="1"/>
          </p:cNvSpPr>
          <p:nvPr>
            <p:ph type="title"/>
          </p:nvPr>
        </p:nvSpPr>
        <p:spPr>
          <a:xfrm>
            <a:off x="395287" y="122237"/>
            <a:ext cx="12724365" cy="1286634"/>
          </a:xfrm>
        </p:spPr>
        <p:txBody>
          <a:bodyPr/>
          <a:lstStyle/>
          <a:p>
            <a:pPr algn="l"/>
            <a:r>
              <a:rPr lang="en-US" sz="4000" b="1" dirty="0">
                <a:solidFill>
                  <a:srgbClr val="306091"/>
                </a:solidFill>
              </a:rPr>
              <a:t>Adding History Data to Our Point part </a:t>
            </a:r>
            <a:r>
              <a:rPr lang="en-US" dirty="0"/>
              <a:t>1</a:t>
            </a:r>
            <a:br>
              <a:rPr lang="en-US" sz="3600" b="1" dirty="0">
                <a:solidFill>
                  <a:srgbClr val="306091"/>
                </a:solidFill>
              </a:rPr>
            </a:br>
            <a:r>
              <a:rPr lang="en-US" sz="2800" b="1" i="1" dirty="0">
                <a:solidFill>
                  <a:schemeClr val="tx1"/>
                </a:solidFill>
              </a:rPr>
              <a:t>Example using CSV data file included with Demo DB</a:t>
            </a:r>
            <a:endParaRPr lang="en-US" sz="3600" b="1" dirty="0">
              <a:solidFill>
                <a:srgbClr val="306091"/>
              </a:solidFill>
            </a:endParaRPr>
          </a:p>
        </p:txBody>
      </p:sp>
      <p:sp>
        <p:nvSpPr>
          <p:cNvPr id="3" name="Content Placeholder 2"/>
          <p:cNvSpPr>
            <a:spLocks noGrp="1"/>
          </p:cNvSpPr>
          <p:nvPr>
            <p:ph idx="1"/>
          </p:nvPr>
        </p:nvSpPr>
        <p:spPr>
          <a:xfrm>
            <a:off x="472303" y="1284079"/>
            <a:ext cx="11887200" cy="5562600"/>
          </a:xfrm>
        </p:spPr>
        <p:txBody>
          <a:bodyPr anchor="t"/>
          <a:lstStyle/>
          <a:p>
            <a:pPr>
              <a:buAutoNum type="arabicPeriod"/>
            </a:pPr>
            <a:r>
              <a:rPr lang="en-US" sz="2000" dirty="0">
                <a:solidFill>
                  <a:schemeClr val="tx1"/>
                </a:solidFill>
                <a:latin typeface="Avenir Book"/>
              </a:rPr>
              <a:t>In the Training Project open the Historian App go to the </a:t>
            </a:r>
            <a:r>
              <a:rPr lang="en-US" sz="2000" dirty="0">
                <a:solidFill>
                  <a:schemeClr val="accent2"/>
                </a:solidFill>
                <a:latin typeface="Avenir Book"/>
              </a:rPr>
              <a:t>Import</a:t>
            </a:r>
            <a:r>
              <a:rPr lang="en-US" sz="2000" dirty="0">
                <a:solidFill>
                  <a:schemeClr val="tx1"/>
                </a:solidFill>
                <a:latin typeface="Avenir Book"/>
              </a:rPr>
              <a:t> view. </a:t>
            </a:r>
          </a:p>
          <a:p>
            <a:pPr>
              <a:buAutoNum type="arabicPeriod"/>
            </a:pPr>
            <a:r>
              <a:rPr lang="en-US" sz="2000" dirty="0">
                <a:solidFill>
                  <a:schemeClr val="tx1"/>
                </a:solidFill>
                <a:latin typeface="Avenir Book"/>
              </a:rPr>
              <a:t>Select the Demand Point under your Main </a:t>
            </a:r>
            <a:r>
              <a:rPr lang="en-US" sz="2000" dirty="0" err="1">
                <a:solidFill>
                  <a:schemeClr val="tx1"/>
                </a:solidFill>
                <a:latin typeface="Avenir Book"/>
              </a:rPr>
              <a:t>ElecMeter</a:t>
            </a:r>
            <a:r>
              <a:rPr lang="en-US" sz="2000" dirty="0">
                <a:solidFill>
                  <a:schemeClr val="tx1"/>
                </a:solidFill>
                <a:latin typeface="Avenir Book"/>
              </a:rPr>
              <a:t>.</a:t>
            </a:r>
            <a:endParaRPr lang="en-US" sz="1600" dirty="0">
              <a:solidFill>
                <a:schemeClr val="tx1"/>
              </a:solidFill>
            </a:endParaRPr>
          </a:p>
          <a:p>
            <a:pPr>
              <a:buAutoNum type="arabicPeriod"/>
            </a:pPr>
            <a:r>
              <a:rPr lang="en-US" sz="2000" dirty="0">
                <a:solidFill>
                  <a:schemeClr val="tx1"/>
                </a:solidFill>
                <a:latin typeface="Avenir Book"/>
              </a:rPr>
              <a:t>Select </a:t>
            </a:r>
            <a:r>
              <a:rPr lang="en-US" sz="2000" dirty="0">
                <a:solidFill>
                  <a:schemeClr val="accent2"/>
                </a:solidFill>
                <a:latin typeface="Avenir Book"/>
              </a:rPr>
              <a:t>Upload</a:t>
            </a:r>
            <a:r>
              <a:rPr lang="en-US" sz="2000" dirty="0">
                <a:solidFill>
                  <a:schemeClr val="tx1"/>
                </a:solidFill>
                <a:latin typeface="Avenir Book"/>
              </a:rPr>
              <a:t> then </a:t>
            </a:r>
            <a:r>
              <a:rPr lang="en-US" sz="2000" dirty="0">
                <a:solidFill>
                  <a:schemeClr val="accent2"/>
                </a:solidFill>
                <a:latin typeface="Avenir Book"/>
              </a:rPr>
              <a:t>File</a:t>
            </a:r>
            <a:r>
              <a:rPr lang="en-US" sz="2000" dirty="0">
                <a:solidFill>
                  <a:schemeClr val="tx1"/>
                </a:solidFill>
                <a:latin typeface="Avenir Book"/>
              </a:rPr>
              <a:t>.</a:t>
            </a:r>
            <a:endParaRPr lang="en-US" sz="1600" dirty="0">
              <a:solidFill>
                <a:schemeClr val="tx1"/>
              </a:solidFill>
            </a:endParaRPr>
          </a:p>
          <a:p>
            <a:pPr>
              <a:buAutoNum type="arabicPeriod"/>
            </a:pPr>
            <a:r>
              <a:rPr lang="en-US" sz="2000" dirty="0">
                <a:solidFill>
                  <a:schemeClr val="tx1"/>
                </a:solidFill>
                <a:latin typeface="Avenir Book"/>
              </a:rPr>
              <a:t>Navigate to SkySpark-version/var/</a:t>
            </a:r>
            <a:r>
              <a:rPr lang="en-US" sz="2000" dirty="0" err="1">
                <a:solidFill>
                  <a:schemeClr val="tx1"/>
                </a:solidFill>
                <a:latin typeface="Avenir Book"/>
              </a:rPr>
              <a:t>proj</a:t>
            </a:r>
            <a:r>
              <a:rPr lang="en-US" sz="2000" dirty="0">
                <a:solidFill>
                  <a:schemeClr val="tx1"/>
                </a:solidFill>
                <a:latin typeface="Avenir Book"/>
              </a:rPr>
              <a:t>/demo/</a:t>
            </a:r>
            <a:r>
              <a:rPr lang="en-US" sz="2000" dirty="0" err="1">
                <a:solidFill>
                  <a:schemeClr val="tx1"/>
                </a:solidFill>
                <a:latin typeface="Avenir Book"/>
              </a:rPr>
              <a:t>io</a:t>
            </a:r>
            <a:r>
              <a:rPr lang="en-US" sz="2000" dirty="0">
                <a:solidFill>
                  <a:schemeClr val="tx1"/>
                </a:solidFill>
                <a:latin typeface="Avenir Book"/>
              </a:rPr>
              <a:t>/import-his.csv  </a:t>
            </a:r>
            <a:endParaRPr lang="en-US" sz="1600" dirty="0">
              <a:solidFill>
                <a:schemeClr val="tx1"/>
              </a:solidFill>
            </a:endParaRPr>
          </a:p>
          <a:p>
            <a:pPr>
              <a:buAutoNum type="arabicPeriod"/>
            </a:pPr>
            <a:r>
              <a:rPr lang="en-US" sz="2000" dirty="0">
                <a:solidFill>
                  <a:schemeClr val="tx1"/>
                </a:solidFill>
                <a:latin typeface="Avenir Book"/>
              </a:rPr>
              <a:t>Click </a:t>
            </a:r>
            <a:r>
              <a:rPr lang="en-US" sz="2000" dirty="0">
                <a:solidFill>
                  <a:schemeClr val="accent2"/>
                </a:solidFill>
                <a:latin typeface="Avenir Book"/>
              </a:rPr>
              <a:t>Upload </a:t>
            </a:r>
            <a:r>
              <a:rPr lang="en-US" sz="2000" dirty="0">
                <a:solidFill>
                  <a:schemeClr val="tx1"/>
                </a:solidFill>
                <a:latin typeface="Avenir Book"/>
              </a:rPr>
              <a:t>at the bottom</a:t>
            </a:r>
            <a:endParaRPr lang="en-US" sz="2000" dirty="0">
              <a:solidFill>
                <a:schemeClr val="tx1"/>
              </a:solidFill>
            </a:endParaRPr>
          </a:p>
          <a:p>
            <a:pPr>
              <a:buFont typeface="Arial"/>
            </a:pPr>
            <a:endParaRPr lang="en-US" sz="2000" dirty="0">
              <a:solidFill>
                <a:schemeClr val="accent2"/>
              </a:solidFill>
              <a:latin typeface="Avenir Book"/>
            </a:endParaRPr>
          </a:p>
          <a:p>
            <a:pPr>
              <a:buFont typeface="Arial"/>
            </a:pPr>
            <a:endParaRPr lang="en-US" sz="2000" dirty="0">
              <a:solidFill>
                <a:schemeClr val="accent2"/>
              </a:solidFill>
              <a:latin typeface="Avenir Book"/>
            </a:endParaRPr>
          </a:p>
        </p:txBody>
      </p:sp>
      <p:sp>
        <p:nvSpPr>
          <p:cNvPr id="12" name="Oval 11">
            <a:extLst>
              <a:ext uri="{FF2B5EF4-FFF2-40B4-BE49-F238E27FC236}">
                <a16:creationId xmlns:a16="http://schemas.microsoft.com/office/drawing/2014/main" id="{E2BCE476-9AFE-854F-8C26-ED4D2753920D}"/>
              </a:ext>
            </a:extLst>
          </p:cNvPr>
          <p:cNvSpPr/>
          <p:nvPr/>
        </p:nvSpPr>
        <p:spPr bwMode="auto">
          <a:xfrm>
            <a:off x="11020268" y="3849225"/>
            <a:ext cx="1062030" cy="4572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6" name="Slide Number Placeholder 5">
            <a:extLst>
              <a:ext uri="{FF2B5EF4-FFF2-40B4-BE49-F238E27FC236}">
                <a16:creationId xmlns:a16="http://schemas.microsoft.com/office/drawing/2014/main" id="{D414FAC4-5531-E94C-A2C6-9475EB12D658}"/>
              </a:ext>
            </a:extLst>
          </p:cNvPr>
          <p:cNvSpPr>
            <a:spLocks noGrp="1"/>
          </p:cNvSpPr>
          <p:nvPr>
            <p:ph type="sldNum" sz="quarter" idx="10"/>
          </p:nvPr>
        </p:nvSpPr>
        <p:spPr/>
        <p:txBody>
          <a:bodyPr/>
          <a:lstStyle/>
          <a:p>
            <a:fld id="{8F65F2EB-6803-D74D-BE19-64C946199132}" type="slidenum">
              <a:rPr lang="en-US" smtClean="0"/>
              <a:t>38</a:t>
            </a:fld>
            <a:endParaRPr lang="en-US"/>
          </a:p>
        </p:txBody>
      </p:sp>
      <p:sp>
        <p:nvSpPr>
          <p:cNvPr id="11" name="Oval 10">
            <a:extLst>
              <a:ext uri="{FF2B5EF4-FFF2-40B4-BE49-F238E27FC236}">
                <a16:creationId xmlns:a16="http://schemas.microsoft.com/office/drawing/2014/main" id="{1DF8D446-84CA-47BA-A59F-D1975B5DD2C9}"/>
              </a:ext>
            </a:extLst>
          </p:cNvPr>
          <p:cNvSpPr/>
          <p:nvPr/>
        </p:nvSpPr>
        <p:spPr bwMode="auto">
          <a:xfrm>
            <a:off x="475601" y="4413015"/>
            <a:ext cx="924819" cy="4572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8" name="Oval 17">
            <a:extLst>
              <a:ext uri="{FF2B5EF4-FFF2-40B4-BE49-F238E27FC236}">
                <a16:creationId xmlns:a16="http://schemas.microsoft.com/office/drawing/2014/main" id="{C10A3BAF-B39B-4D93-B91C-3FF3ED422BF1}"/>
              </a:ext>
            </a:extLst>
          </p:cNvPr>
          <p:cNvSpPr/>
          <p:nvPr/>
        </p:nvSpPr>
        <p:spPr bwMode="auto">
          <a:xfrm>
            <a:off x="5697378" y="4839832"/>
            <a:ext cx="1022509" cy="4572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pic>
        <p:nvPicPr>
          <p:cNvPr id="24" name="Graphic 24">
            <a:extLst>
              <a:ext uri="{FF2B5EF4-FFF2-40B4-BE49-F238E27FC236}">
                <a16:creationId xmlns:a16="http://schemas.microsoft.com/office/drawing/2014/main" id="{DE9AF034-5B4B-49C5-8C6B-804F79C7C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70475" y="301746"/>
            <a:ext cx="720200" cy="731478"/>
          </a:xfrm>
          <a:prstGeom prst="rect">
            <a:avLst/>
          </a:prstGeom>
        </p:spPr>
      </p:pic>
      <p:sp>
        <p:nvSpPr>
          <p:cNvPr id="27" name="TextBox 26">
            <a:extLst>
              <a:ext uri="{FF2B5EF4-FFF2-40B4-BE49-F238E27FC236}">
                <a16:creationId xmlns:a16="http://schemas.microsoft.com/office/drawing/2014/main" id="{7EB2AD41-8F5A-4D94-A4D5-452BBF357409}"/>
              </a:ext>
            </a:extLst>
          </p:cNvPr>
          <p:cNvSpPr txBox="1"/>
          <p:nvPr/>
        </p:nvSpPr>
        <p:spPr>
          <a:xfrm>
            <a:off x="74710" y="4412480"/>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1</a:t>
            </a:r>
          </a:p>
        </p:txBody>
      </p:sp>
      <p:sp>
        <p:nvSpPr>
          <p:cNvPr id="17" name="Oval 16">
            <a:extLst>
              <a:ext uri="{FF2B5EF4-FFF2-40B4-BE49-F238E27FC236}">
                <a16:creationId xmlns:a16="http://schemas.microsoft.com/office/drawing/2014/main" id="{32B60AD7-06EE-BE44-9121-A23BB781BC92}"/>
              </a:ext>
            </a:extLst>
          </p:cNvPr>
          <p:cNvSpPr/>
          <p:nvPr/>
        </p:nvSpPr>
        <p:spPr bwMode="auto">
          <a:xfrm>
            <a:off x="10069799" y="2045335"/>
            <a:ext cx="924819" cy="4572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1" name="TextBox 20">
            <a:extLst>
              <a:ext uri="{FF2B5EF4-FFF2-40B4-BE49-F238E27FC236}">
                <a16:creationId xmlns:a16="http://schemas.microsoft.com/office/drawing/2014/main" id="{8A951595-A06A-F74C-84E6-1360ED8BFE3A}"/>
              </a:ext>
            </a:extLst>
          </p:cNvPr>
          <p:cNvSpPr txBox="1"/>
          <p:nvPr/>
        </p:nvSpPr>
        <p:spPr>
          <a:xfrm>
            <a:off x="9578817" y="2090320"/>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2</a:t>
            </a:r>
          </a:p>
        </p:txBody>
      </p:sp>
      <p:sp>
        <p:nvSpPr>
          <p:cNvPr id="22" name="TextBox 21">
            <a:extLst>
              <a:ext uri="{FF2B5EF4-FFF2-40B4-BE49-F238E27FC236}">
                <a16:creationId xmlns:a16="http://schemas.microsoft.com/office/drawing/2014/main" id="{7AB34A5D-8CAA-9444-AF94-FA9C4FB9707D}"/>
              </a:ext>
            </a:extLst>
          </p:cNvPr>
          <p:cNvSpPr txBox="1"/>
          <p:nvPr/>
        </p:nvSpPr>
        <p:spPr>
          <a:xfrm>
            <a:off x="5466255" y="4891653"/>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3</a:t>
            </a:r>
          </a:p>
        </p:txBody>
      </p:sp>
      <p:grpSp>
        <p:nvGrpSpPr>
          <p:cNvPr id="19" name="Group 18">
            <a:extLst>
              <a:ext uri="{FF2B5EF4-FFF2-40B4-BE49-F238E27FC236}">
                <a16:creationId xmlns:a16="http://schemas.microsoft.com/office/drawing/2014/main" id="{7E607BF5-3FF9-0A40-AF0F-313CEAC29EE5}"/>
              </a:ext>
            </a:extLst>
          </p:cNvPr>
          <p:cNvGrpSpPr/>
          <p:nvPr/>
        </p:nvGrpSpPr>
        <p:grpSpPr>
          <a:xfrm>
            <a:off x="8070883" y="4216283"/>
            <a:ext cx="3221584" cy="1956442"/>
            <a:chOff x="8070883" y="4216283"/>
            <a:chExt cx="3221584" cy="1956442"/>
          </a:xfrm>
        </p:grpSpPr>
        <p:pic>
          <p:nvPicPr>
            <p:cNvPr id="8" name="Picture 9" descr="A picture containing screenshot, monitor, black, screen&#10;&#10;Description generated with very high confidence">
              <a:extLst>
                <a:ext uri="{FF2B5EF4-FFF2-40B4-BE49-F238E27FC236}">
                  <a16:creationId xmlns:a16="http://schemas.microsoft.com/office/drawing/2014/main" id="{8E3714C4-5522-48EE-8D10-C82B6EE9C74F}"/>
                </a:ext>
              </a:extLst>
            </p:cNvPr>
            <p:cNvPicPr>
              <a:picLocks noChangeAspect="1"/>
            </p:cNvPicPr>
            <p:nvPr/>
          </p:nvPicPr>
          <p:blipFill>
            <a:blip r:embed="rId7"/>
            <a:stretch>
              <a:fillRect/>
            </a:stretch>
          </p:blipFill>
          <p:spPr>
            <a:xfrm>
              <a:off x="8375938" y="4216283"/>
              <a:ext cx="2916529" cy="1956442"/>
            </a:xfrm>
            <a:prstGeom prst="rect">
              <a:avLst/>
            </a:prstGeom>
          </p:spPr>
        </p:pic>
        <p:sp>
          <p:nvSpPr>
            <p:cNvPr id="23" name="Oval 22">
              <a:extLst>
                <a:ext uri="{FF2B5EF4-FFF2-40B4-BE49-F238E27FC236}">
                  <a16:creationId xmlns:a16="http://schemas.microsoft.com/office/drawing/2014/main" id="{C0AD2FC5-8718-8A4B-96EB-D39FEC5997B6}"/>
                </a:ext>
              </a:extLst>
            </p:cNvPr>
            <p:cNvSpPr/>
            <p:nvPr/>
          </p:nvSpPr>
          <p:spPr bwMode="auto">
            <a:xfrm>
              <a:off x="8645101" y="4392775"/>
              <a:ext cx="1866375" cy="4572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5" name="TextBox 24">
              <a:extLst>
                <a:ext uri="{FF2B5EF4-FFF2-40B4-BE49-F238E27FC236}">
                  <a16:creationId xmlns:a16="http://schemas.microsoft.com/office/drawing/2014/main" id="{B9179C2F-93FC-7049-9677-6D0A99BFCD8D}"/>
                </a:ext>
              </a:extLst>
            </p:cNvPr>
            <p:cNvSpPr txBox="1"/>
            <p:nvPr/>
          </p:nvSpPr>
          <p:spPr>
            <a:xfrm>
              <a:off x="8070883" y="4507921"/>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4</a:t>
              </a:r>
            </a:p>
          </p:txBody>
        </p:sp>
      </p:grpSp>
      <p:sp>
        <p:nvSpPr>
          <p:cNvPr id="20" name="Rectangle 19">
            <a:extLst>
              <a:ext uri="{FF2B5EF4-FFF2-40B4-BE49-F238E27FC236}">
                <a16:creationId xmlns:a16="http://schemas.microsoft.com/office/drawing/2014/main" id="{92AF0A96-B258-E14A-9C0E-E069961E3E69}"/>
              </a:ext>
            </a:extLst>
          </p:cNvPr>
          <p:cNvSpPr/>
          <p:nvPr/>
        </p:nvSpPr>
        <p:spPr>
          <a:xfrm>
            <a:off x="8070884" y="6238579"/>
            <a:ext cx="5202204" cy="1036822"/>
          </a:xfrm>
          <a:prstGeom prst="rect">
            <a:avLst/>
          </a:prstGeom>
        </p:spPr>
        <p:txBody>
          <a:bodyPr wrap="square">
            <a:spAutoFit/>
          </a:bodyPr>
          <a:lstStyle/>
          <a:p>
            <a:r>
              <a:rPr lang="en-US" sz="2200" dirty="0">
                <a:solidFill>
                  <a:srgbClr val="FF0000"/>
                </a:solidFill>
              </a:rPr>
              <a:t>NOTE: SkySpark projects can only read from their own </a:t>
            </a:r>
            <a:r>
              <a:rPr lang="en-US" sz="2200" dirty="0" err="1">
                <a:solidFill>
                  <a:srgbClr val="FF0000"/>
                </a:solidFill>
              </a:rPr>
              <a:t>io</a:t>
            </a:r>
            <a:r>
              <a:rPr lang="en-US" sz="2200" dirty="0">
                <a:solidFill>
                  <a:srgbClr val="FF0000"/>
                </a:solidFill>
              </a:rPr>
              <a:t> directory.</a:t>
            </a:r>
          </a:p>
          <a:p>
            <a:endParaRPr lang="en-US" sz="2200" dirty="0">
              <a:solidFill>
                <a:srgbClr val="FF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63D188-C718-DB4D-9B2E-AE78D2A48056}"/>
              </a:ext>
            </a:extLst>
          </p:cNvPr>
          <p:cNvPicPr>
            <a:picLocks noChangeAspect="1"/>
          </p:cNvPicPr>
          <p:nvPr/>
        </p:nvPicPr>
        <p:blipFill>
          <a:blip r:embed="rId3"/>
          <a:stretch>
            <a:fillRect/>
          </a:stretch>
        </p:blipFill>
        <p:spPr>
          <a:xfrm>
            <a:off x="6346192" y="3469240"/>
            <a:ext cx="6934758" cy="3376926"/>
          </a:xfrm>
          <a:prstGeom prst="rect">
            <a:avLst/>
          </a:prstGeom>
          <a:ln>
            <a:solidFill>
              <a:schemeClr val="tx1"/>
            </a:solidFill>
          </a:ln>
        </p:spPr>
      </p:pic>
      <p:sp>
        <p:nvSpPr>
          <p:cNvPr id="3" name="Content Placeholder 2"/>
          <p:cNvSpPr>
            <a:spLocks noGrp="1"/>
          </p:cNvSpPr>
          <p:nvPr>
            <p:ph idx="1"/>
          </p:nvPr>
        </p:nvSpPr>
        <p:spPr>
          <a:xfrm>
            <a:off x="651842" y="1588273"/>
            <a:ext cx="6506155" cy="4987925"/>
          </a:xfrm>
        </p:spPr>
        <p:txBody>
          <a:bodyPr anchor="t"/>
          <a:lstStyle/>
          <a:p>
            <a:r>
              <a:rPr lang="en-US" dirty="0">
                <a:latin typeface="Avenir Book"/>
              </a:rPr>
              <a:t>After the file is loaded go to </a:t>
            </a:r>
            <a:r>
              <a:rPr lang="en-US" dirty="0">
                <a:solidFill>
                  <a:schemeClr val="accent2"/>
                </a:solidFill>
                <a:latin typeface="Avenir Book"/>
              </a:rPr>
              <a:t>Transform</a:t>
            </a:r>
            <a:endParaRPr lang="en-US" dirty="0">
              <a:solidFill>
                <a:schemeClr val="accent2"/>
              </a:solidFill>
            </a:endParaRPr>
          </a:p>
          <a:p>
            <a:r>
              <a:rPr lang="en-US" dirty="0">
                <a:latin typeface="Avenir Book"/>
              </a:rPr>
              <a:t>Click </a:t>
            </a:r>
            <a:r>
              <a:rPr lang="en-US" dirty="0">
                <a:solidFill>
                  <a:schemeClr val="accent2"/>
                </a:solidFill>
                <a:latin typeface="Avenir Book"/>
              </a:rPr>
              <a:t>Parse Col to Date Time</a:t>
            </a:r>
            <a:endParaRPr lang="en-US" dirty="0">
              <a:solidFill>
                <a:schemeClr val="accent2"/>
              </a:solidFill>
            </a:endParaRPr>
          </a:p>
          <a:p>
            <a:r>
              <a:rPr lang="en-US" dirty="0">
                <a:latin typeface="Avenir Book"/>
              </a:rPr>
              <a:t>Select '</a:t>
            </a:r>
            <a:r>
              <a:rPr lang="en-US" dirty="0" err="1">
                <a:solidFill>
                  <a:schemeClr val="accent2"/>
                </a:solidFill>
                <a:latin typeface="Avenir Book"/>
              </a:rPr>
              <a:t>ts</a:t>
            </a:r>
            <a:r>
              <a:rPr lang="en-US" dirty="0">
                <a:latin typeface="Avenir Book"/>
              </a:rPr>
              <a:t>' column and then </a:t>
            </a:r>
            <a:r>
              <a:rPr lang="en-US" dirty="0">
                <a:solidFill>
                  <a:schemeClr val="accent2"/>
                </a:solidFill>
                <a:latin typeface="Avenir Book"/>
              </a:rPr>
              <a:t>ok</a:t>
            </a:r>
            <a:r>
              <a:rPr lang="en-US" dirty="0">
                <a:latin typeface="Avenir Book"/>
              </a:rPr>
              <a:t>.</a:t>
            </a:r>
            <a:endParaRPr lang="en-US" dirty="0"/>
          </a:p>
        </p:txBody>
      </p:sp>
      <p:sp>
        <p:nvSpPr>
          <p:cNvPr id="8" name="Text Placeholder 7">
            <a:extLst>
              <a:ext uri="{FF2B5EF4-FFF2-40B4-BE49-F238E27FC236}">
                <a16:creationId xmlns:a16="http://schemas.microsoft.com/office/drawing/2014/main" id="{2C3B3510-913A-0145-9809-9B35FAAA16E4}"/>
              </a:ext>
            </a:extLst>
          </p:cNvPr>
          <p:cNvSpPr>
            <a:spLocks noGrp="1"/>
          </p:cNvSpPr>
          <p:nvPr>
            <p:ph type="body" idx="13"/>
          </p:nvPr>
        </p:nvSpPr>
        <p:spPr/>
        <p:txBody>
          <a:bodyPr/>
          <a:lstStyle/>
          <a:p>
            <a:r>
              <a:rPr lang="en-US" dirty="0"/>
              <a:t>Example using CSV file included with Demo Project</a:t>
            </a:r>
          </a:p>
        </p:txBody>
      </p:sp>
      <p:sp>
        <p:nvSpPr>
          <p:cNvPr id="2" name="Title 1"/>
          <p:cNvSpPr>
            <a:spLocks noGrp="1"/>
          </p:cNvSpPr>
          <p:nvPr>
            <p:ph type="title"/>
          </p:nvPr>
        </p:nvSpPr>
        <p:spPr/>
        <p:txBody>
          <a:bodyPr/>
          <a:lstStyle/>
          <a:p>
            <a:r>
              <a:rPr lang="en-US" dirty="0"/>
              <a:t>Adding History Data to Our Point part 2</a:t>
            </a:r>
          </a:p>
        </p:txBody>
      </p:sp>
      <p:sp>
        <p:nvSpPr>
          <p:cNvPr id="9" name="Oval 8">
            <a:extLst>
              <a:ext uri="{FF2B5EF4-FFF2-40B4-BE49-F238E27FC236}">
                <a16:creationId xmlns:a16="http://schemas.microsoft.com/office/drawing/2014/main" id="{04637781-ACBC-E840-A6CB-65EF0D80DB2E}"/>
              </a:ext>
            </a:extLst>
          </p:cNvPr>
          <p:cNvSpPr/>
          <p:nvPr/>
        </p:nvSpPr>
        <p:spPr bwMode="auto">
          <a:xfrm>
            <a:off x="10603177" y="5715986"/>
            <a:ext cx="1371852" cy="3886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3" name="Slide Number Placeholder 12">
            <a:extLst>
              <a:ext uri="{FF2B5EF4-FFF2-40B4-BE49-F238E27FC236}">
                <a16:creationId xmlns:a16="http://schemas.microsoft.com/office/drawing/2014/main" id="{75262322-A859-784B-9BE2-C33B25F8170D}"/>
              </a:ext>
            </a:extLst>
          </p:cNvPr>
          <p:cNvSpPr>
            <a:spLocks noGrp="1"/>
          </p:cNvSpPr>
          <p:nvPr>
            <p:ph type="sldNum" sz="quarter" idx="14"/>
          </p:nvPr>
        </p:nvSpPr>
        <p:spPr/>
        <p:txBody>
          <a:bodyPr/>
          <a:lstStyle/>
          <a:p>
            <a:fld id="{8F65F2EB-6803-D74D-BE19-64C946199132}" type="slidenum">
              <a:rPr lang="en-US" smtClean="0"/>
              <a:t>39</a:t>
            </a:fld>
            <a:endParaRPr lang="en-US"/>
          </a:p>
        </p:txBody>
      </p:sp>
      <p:sp>
        <p:nvSpPr>
          <p:cNvPr id="14" name="TextBox 1">
            <a:extLst>
              <a:ext uri="{FF2B5EF4-FFF2-40B4-BE49-F238E27FC236}">
                <a16:creationId xmlns:a16="http://schemas.microsoft.com/office/drawing/2014/main" id="{C834AE2D-A8C4-43EF-B590-6E5C1D6245B9}"/>
              </a:ext>
            </a:extLst>
          </p:cNvPr>
          <p:cNvSpPr txBox="1"/>
          <p:nvPr/>
        </p:nvSpPr>
        <p:spPr>
          <a:xfrm>
            <a:off x="10145431" y="3906880"/>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1</a:t>
            </a:r>
          </a:p>
        </p:txBody>
      </p:sp>
      <p:sp>
        <p:nvSpPr>
          <p:cNvPr id="18" name="Oval 17">
            <a:extLst>
              <a:ext uri="{FF2B5EF4-FFF2-40B4-BE49-F238E27FC236}">
                <a16:creationId xmlns:a16="http://schemas.microsoft.com/office/drawing/2014/main" id="{9FEAAF3C-5181-4A98-8F65-EDA0758F3FF1}"/>
              </a:ext>
            </a:extLst>
          </p:cNvPr>
          <p:cNvSpPr/>
          <p:nvPr/>
        </p:nvSpPr>
        <p:spPr bwMode="auto">
          <a:xfrm>
            <a:off x="10443321" y="4124809"/>
            <a:ext cx="1092504" cy="3886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9" name="TextBox 1">
            <a:extLst>
              <a:ext uri="{FF2B5EF4-FFF2-40B4-BE49-F238E27FC236}">
                <a16:creationId xmlns:a16="http://schemas.microsoft.com/office/drawing/2014/main" id="{4F4B95B1-F92D-43D4-B521-F94F2A40B548}"/>
              </a:ext>
            </a:extLst>
          </p:cNvPr>
          <p:cNvSpPr txBox="1"/>
          <p:nvPr/>
        </p:nvSpPr>
        <p:spPr>
          <a:xfrm>
            <a:off x="10233884" y="5487892"/>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a:cs typeface="Arial Unicode MS"/>
              </a:rPr>
              <a:t>2</a:t>
            </a:r>
            <a:endParaRPr lang="en-US" b="1" dirty="0">
              <a:solidFill>
                <a:srgbClr val="FF0000"/>
              </a:solidFill>
              <a:latin typeface="Avenir Book" panose="02000503020000020003" pitchFamily="2" charset="0"/>
            </a:endParaRPr>
          </a:p>
        </p:txBody>
      </p:sp>
      <p:pic>
        <p:nvPicPr>
          <p:cNvPr id="5" name="Picture 5" descr="A close up of a logo&#10;&#10;Description generated with very high confidence">
            <a:extLst>
              <a:ext uri="{FF2B5EF4-FFF2-40B4-BE49-F238E27FC236}">
                <a16:creationId xmlns:a16="http://schemas.microsoft.com/office/drawing/2014/main" id="{C4B9AF60-2445-4B79-9E2F-04B22A27F1FE}"/>
              </a:ext>
            </a:extLst>
          </p:cNvPr>
          <p:cNvPicPr>
            <a:picLocks noChangeAspect="1"/>
          </p:cNvPicPr>
          <p:nvPr/>
        </p:nvPicPr>
        <p:blipFill>
          <a:blip r:embed="rId4"/>
          <a:stretch>
            <a:fillRect/>
          </a:stretch>
        </p:blipFill>
        <p:spPr>
          <a:xfrm>
            <a:off x="12010439" y="221590"/>
            <a:ext cx="1059336" cy="1016953"/>
          </a:xfrm>
          <a:prstGeom prst="rect">
            <a:avLst/>
          </a:prstGeom>
        </p:spPr>
      </p:pic>
      <p:pic>
        <p:nvPicPr>
          <p:cNvPr id="7" name="Picture 6">
            <a:extLst>
              <a:ext uri="{FF2B5EF4-FFF2-40B4-BE49-F238E27FC236}">
                <a16:creationId xmlns:a16="http://schemas.microsoft.com/office/drawing/2014/main" id="{1A1599F4-CDA8-F146-9BDB-476691B2E3BF}"/>
              </a:ext>
            </a:extLst>
          </p:cNvPr>
          <p:cNvPicPr>
            <a:picLocks noChangeAspect="1"/>
          </p:cNvPicPr>
          <p:nvPr/>
        </p:nvPicPr>
        <p:blipFill>
          <a:blip r:embed="rId5"/>
          <a:stretch>
            <a:fillRect/>
          </a:stretch>
        </p:blipFill>
        <p:spPr>
          <a:xfrm>
            <a:off x="753500" y="3886201"/>
            <a:ext cx="4864100" cy="2870200"/>
          </a:xfrm>
          <a:prstGeom prst="rect">
            <a:avLst/>
          </a:prstGeom>
          <a:ln>
            <a:solidFill>
              <a:schemeClr val="tx1"/>
            </a:solidFill>
          </a:ln>
        </p:spPr>
      </p:pic>
      <p:sp>
        <p:nvSpPr>
          <p:cNvPr id="15" name="Rectangle 14">
            <a:extLst>
              <a:ext uri="{FF2B5EF4-FFF2-40B4-BE49-F238E27FC236}">
                <a16:creationId xmlns:a16="http://schemas.microsoft.com/office/drawing/2014/main" id="{E59B6C7D-ABF5-2943-BA7A-3FE6D3376910}"/>
              </a:ext>
            </a:extLst>
          </p:cNvPr>
          <p:cNvSpPr/>
          <p:nvPr/>
        </p:nvSpPr>
        <p:spPr>
          <a:xfrm>
            <a:off x="6785410" y="1985972"/>
            <a:ext cx="6309285" cy="721993"/>
          </a:xfrm>
          <a:prstGeom prst="rect">
            <a:avLst/>
          </a:prstGeom>
        </p:spPr>
        <p:txBody>
          <a:bodyPr wrap="square">
            <a:spAutoFit/>
          </a:bodyPr>
          <a:lstStyle/>
          <a:p>
            <a:r>
              <a:rPr lang="en-US" sz="2200" dirty="0">
                <a:solidFill>
                  <a:srgbClr val="FF0000"/>
                </a:solidFill>
              </a:rPr>
              <a:t>Remember the </a:t>
            </a:r>
            <a:r>
              <a:rPr lang="en-US" sz="2200" dirty="0" err="1">
                <a:solidFill>
                  <a:srgbClr val="FF0000"/>
                </a:solidFill>
              </a:rPr>
              <a:t>hisEnd</a:t>
            </a:r>
            <a:r>
              <a:rPr lang="en-US" sz="2200" dirty="0">
                <a:solidFill>
                  <a:srgbClr val="FF0000"/>
                </a:solidFill>
              </a:rPr>
              <a:t> date shown here.</a:t>
            </a:r>
          </a:p>
          <a:p>
            <a:endParaRPr lang="en-US" sz="2200" dirty="0">
              <a:solidFill>
                <a:srgbClr val="FF0000"/>
              </a:solidFill>
            </a:endParaRPr>
          </a:p>
        </p:txBody>
      </p:sp>
    </p:spTree>
    <p:extLst>
      <p:ext uri="{BB962C8B-B14F-4D97-AF65-F5344CB8AC3E}">
        <p14:creationId xmlns:p14="http://schemas.microsoft.com/office/powerpoint/2010/main" val="199225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932" y="301626"/>
            <a:ext cx="12091564" cy="658811"/>
          </a:xfrm>
        </p:spPr>
        <p:txBody>
          <a:bodyPr/>
          <a:lstStyle/>
          <a:p>
            <a:pPr algn="l"/>
            <a:r>
              <a:rPr lang="en-US" sz="4000" b="1" dirty="0">
                <a:solidFill>
                  <a:srgbClr val="306091"/>
                </a:solidFill>
              </a:rPr>
              <a:t>The Project Implementation Process</a:t>
            </a:r>
            <a:endParaRPr lang="en-US" sz="4000" b="1" i="1" dirty="0">
              <a:solidFill>
                <a:schemeClr val="tx1"/>
              </a:solidFill>
            </a:endParaRPr>
          </a:p>
        </p:txBody>
      </p:sp>
      <p:sp>
        <p:nvSpPr>
          <p:cNvPr id="3" name="Content Placeholder 2"/>
          <p:cNvSpPr>
            <a:spLocks noGrp="1"/>
          </p:cNvSpPr>
          <p:nvPr>
            <p:ph idx="1"/>
          </p:nvPr>
        </p:nvSpPr>
        <p:spPr/>
        <p:txBody>
          <a:bodyPr/>
          <a:lstStyle/>
          <a:p>
            <a:pPr marL="457200" indent="-457200">
              <a:buFont typeface="+mj-lt"/>
              <a:buAutoNum type="arabicPeriod"/>
            </a:pPr>
            <a:r>
              <a:rPr lang="en-US" sz="2400" dirty="0"/>
              <a:t>Define Project Scope (Discuss potential </a:t>
            </a:r>
            <a:r>
              <a:rPr lang="en-US" sz="2400" dirty="0" err="1"/>
              <a:t>sparkRules</a:t>
            </a:r>
            <a:r>
              <a:rPr lang="en-US" sz="2400" dirty="0"/>
              <a:t>, </a:t>
            </a:r>
            <a:r>
              <a:rPr lang="en-US" sz="2400" dirty="0" err="1"/>
              <a:t>kpiRules</a:t>
            </a:r>
            <a:r>
              <a:rPr lang="en-US" sz="2400" dirty="0"/>
              <a:t>, reports, and visualizations)</a:t>
            </a:r>
          </a:p>
          <a:p>
            <a:pPr marL="457200" indent="-457200">
              <a:buFont typeface="+mj-lt"/>
              <a:buAutoNum type="arabicPeriod"/>
            </a:pPr>
            <a:r>
              <a:rPr lang="en-US" sz="2400" dirty="0"/>
              <a:t>Bring in required sites, equip, and points to achieve #1</a:t>
            </a:r>
          </a:p>
          <a:p>
            <a:pPr marL="457200" indent="-457200">
              <a:buFont typeface="+mj-lt"/>
              <a:buAutoNum type="arabicPeriod"/>
            </a:pPr>
            <a:r>
              <a:rPr lang="en-US" sz="2400" dirty="0"/>
              <a:t>Connect to data</a:t>
            </a:r>
          </a:p>
          <a:p>
            <a:pPr marL="457200" indent="-457200">
              <a:buFont typeface="+mj-lt"/>
              <a:buAutoNum type="arabicPeriod"/>
            </a:pPr>
            <a:r>
              <a:rPr lang="en-US" sz="2400" dirty="0"/>
              <a:t>View Data </a:t>
            </a:r>
          </a:p>
          <a:p>
            <a:pPr marL="457200" indent="-457200">
              <a:buFont typeface="+mj-lt"/>
              <a:buAutoNum type="arabicPeriod"/>
            </a:pPr>
            <a:r>
              <a:rPr lang="en-US" sz="2400" dirty="0"/>
              <a:t>Implement </a:t>
            </a:r>
            <a:r>
              <a:rPr lang="en-US" sz="2400" dirty="0" err="1"/>
              <a:t>sparkRules</a:t>
            </a:r>
            <a:r>
              <a:rPr lang="en-US" sz="2400" dirty="0"/>
              <a:t>, </a:t>
            </a:r>
            <a:r>
              <a:rPr lang="en-US" sz="2400" dirty="0" err="1"/>
              <a:t>kpiRules</a:t>
            </a:r>
            <a:r>
              <a:rPr lang="en-US" sz="2400" dirty="0"/>
              <a:t>, reports, and visualizations</a:t>
            </a:r>
          </a:p>
          <a:p>
            <a:pPr marL="457200" indent="-457200">
              <a:buFont typeface="+mj-lt"/>
              <a:buAutoNum type="arabicPeriod"/>
            </a:pPr>
            <a:r>
              <a:rPr lang="en-US" sz="2400" dirty="0"/>
              <a:t>View Results</a:t>
            </a:r>
          </a:p>
        </p:txBody>
      </p:sp>
      <p:sp>
        <p:nvSpPr>
          <p:cNvPr id="5" name="Text Placeholder 4">
            <a:extLst>
              <a:ext uri="{FF2B5EF4-FFF2-40B4-BE49-F238E27FC236}">
                <a16:creationId xmlns:a16="http://schemas.microsoft.com/office/drawing/2014/main" id="{FCFEFA9B-6BD6-5A4B-B0B0-EBCCED676DEB}"/>
              </a:ext>
            </a:extLst>
          </p:cNvPr>
          <p:cNvSpPr>
            <a:spLocks noGrp="1"/>
          </p:cNvSpPr>
          <p:nvPr>
            <p:ph type="body" idx="4294967295"/>
          </p:nvPr>
        </p:nvSpPr>
        <p:spPr>
          <a:xfrm>
            <a:off x="670932" y="960437"/>
            <a:ext cx="5936783" cy="495300"/>
          </a:xfrm>
          <a:prstGeom prst="rect">
            <a:avLst/>
          </a:prstGeom>
        </p:spPr>
        <p:txBody>
          <a:bodyPr/>
          <a:lstStyle/>
          <a:p>
            <a:r>
              <a:rPr lang="en-US" dirty="0"/>
              <a:t>Basic Steps for Starting a Project</a:t>
            </a:r>
          </a:p>
        </p:txBody>
      </p:sp>
      <p:sp>
        <p:nvSpPr>
          <p:cNvPr id="8" name="Slide Number Placeholder 7">
            <a:extLst>
              <a:ext uri="{FF2B5EF4-FFF2-40B4-BE49-F238E27FC236}">
                <a16:creationId xmlns:a16="http://schemas.microsoft.com/office/drawing/2014/main" id="{1DC57BA1-4331-A84E-B1D2-684EE41DBBD6}"/>
              </a:ext>
            </a:extLst>
          </p:cNvPr>
          <p:cNvSpPr>
            <a:spLocks noGrp="1"/>
          </p:cNvSpPr>
          <p:nvPr>
            <p:ph type="sldNum" sz="quarter" idx="14"/>
          </p:nvPr>
        </p:nvSpPr>
        <p:spPr/>
        <p:txBody>
          <a:bodyPr/>
          <a:lstStyle/>
          <a:p>
            <a:fld id="{8F65F2EB-6803-D74D-BE19-64C946199132}"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67CCCC-FDF8-FA4D-B43D-9BB996892E93}"/>
              </a:ext>
            </a:extLst>
          </p:cNvPr>
          <p:cNvPicPr>
            <a:picLocks noChangeAspect="1"/>
          </p:cNvPicPr>
          <p:nvPr/>
        </p:nvPicPr>
        <p:blipFill>
          <a:blip r:embed="rId3"/>
          <a:stretch>
            <a:fillRect/>
          </a:stretch>
        </p:blipFill>
        <p:spPr>
          <a:xfrm>
            <a:off x="6028568" y="3918478"/>
            <a:ext cx="7360055" cy="2736850"/>
          </a:xfrm>
          <a:prstGeom prst="rect">
            <a:avLst/>
          </a:prstGeom>
          <a:ln>
            <a:solidFill>
              <a:schemeClr val="tx1"/>
            </a:solidFill>
          </a:ln>
        </p:spPr>
      </p:pic>
      <p:sp>
        <p:nvSpPr>
          <p:cNvPr id="3" name="Content Placeholder 2"/>
          <p:cNvSpPr>
            <a:spLocks noGrp="1"/>
          </p:cNvSpPr>
          <p:nvPr>
            <p:ph idx="1"/>
          </p:nvPr>
        </p:nvSpPr>
        <p:spPr>
          <a:xfrm>
            <a:off x="670932" y="1656312"/>
            <a:ext cx="6506155" cy="4987925"/>
          </a:xfrm>
        </p:spPr>
        <p:txBody>
          <a:bodyPr anchor="t"/>
          <a:lstStyle/>
          <a:p>
            <a:r>
              <a:rPr lang="en-US" dirty="0">
                <a:latin typeface="Avenir Book"/>
              </a:rPr>
              <a:t>go to </a:t>
            </a:r>
            <a:r>
              <a:rPr lang="en-US" dirty="0">
                <a:solidFill>
                  <a:schemeClr val="accent2"/>
                </a:solidFill>
                <a:latin typeface="Avenir Book"/>
              </a:rPr>
              <a:t>Transform</a:t>
            </a:r>
            <a:endParaRPr lang="en-US" dirty="0">
              <a:solidFill>
                <a:schemeClr val="accent2"/>
              </a:solidFill>
            </a:endParaRPr>
          </a:p>
          <a:p>
            <a:r>
              <a:rPr lang="en-US" dirty="0">
                <a:solidFill>
                  <a:schemeClr val="accent2"/>
                </a:solidFill>
                <a:latin typeface="Avenir Book"/>
              </a:rPr>
              <a:t>Click Parse Col to Number</a:t>
            </a:r>
            <a:endParaRPr lang="en-US" dirty="0">
              <a:solidFill>
                <a:schemeClr val="accent2"/>
              </a:solidFill>
            </a:endParaRPr>
          </a:p>
          <a:p>
            <a:r>
              <a:rPr lang="en-US" dirty="0">
                <a:latin typeface="Avenir Book"/>
              </a:rPr>
              <a:t>Select ‘</a:t>
            </a:r>
            <a:r>
              <a:rPr lang="en-US" dirty="0">
                <a:solidFill>
                  <a:schemeClr val="accent2"/>
                </a:solidFill>
                <a:latin typeface="Avenir Book"/>
              </a:rPr>
              <a:t>kw</a:t>
            </a:r>
            <a:r>
              <a:rPr lang="en-US" dirty="0">
                <a:latin typeface="Avenir Book"/>
              </a:rPr>
              <a:t>' column and then </a:t>
            </a:r>
          </a:p>
          <a:p>
            <a:r>
              <a:rPr lang="en-US" dirty="0">
                <a:latin typeface="Avenir Book"/>
              </a:rPr>
              <a:t>Click </a:t>
            </a:r>
            <a:r>
              <a:rPr lang="en-US" dirty="0">
                <a:solidFill>
                  <a:schemeClr val="accent2"/>
                </a:solidFill>
                <a:latin typeface="Avenir Book"/>
              </a:rPr>
              <a:t>Ok</a:t>
            </a:r>
            <a:r>
              <a:rPr lang="en-US" dirty="0">
                <a:latin typeface="Avenir Book"/>
              </a:rPr>
              <a:t>.</a:t>
            </a:r>
          </a:p>
          <a:p>
            <a:r>
              <a:rPr lang="en-US" dirty="0">
                <a:solidFill>
                  <a:schemeClr val="accent2"/>
                </a:solidFill>
                <a:latin typeface="Avenir Book"/>
              </a:rPr>
              <a:t>Inspect details</a:t>
            </a:r>
            <a:endParaRPr lang="en-US" dirty="0">
              <a:solidFill>
                <a:schemeClr val="accent2"/>
              </a:solidFill>
            </a:endParaRPr>
          </a:p>
        </p:txBody>
      </p:sp>
      <p:sp>
        <p:nvSpPr>
          <p:cNvPr id="8" name="Text Placeholder 7">
            <a:extLst>
              <a:ext uri="{FF2B5EF4-FFF2-40B4-BE49-F238E27FC236}">
                <a16:creationId xmlns:a16="http://schemas.microsoft.com/office/drawing/2014/main" id="{2C3B3510-913A-0145-9809-9B35FAAA16E4}"/>
              </a:ext>
            </a:extLst>
          </p:cNvPr>
          <p:cNvSpPr>
            <a:spLocks noGrp="1"/>
          </p:cNvSpPr>
          <p:nvPr>
            <p:ph type="body" idx="13"/>
          </p:nvPr>
        </p:nvSpPr>
        <p:spPr/>
        <p:txBody>
          <a:bodyPr/>
          <a:lstStyle/>
          <a:p>
            <a:r>
              <a:rPr lang="en-US" dirty="0"/>
              <a:t>Example using CSV file included with Demo Project</a:t>
            </a:r>
          </a:p>
        </p:txBody>
      </p:sp>
      <p:sp>
        <p:nvSpPr>
          <p:cNvPr id="2" name="Title 1"/>
          <p:cNvSpPr>
            <a:spLocks noGrp="1"/>
          </p:cNvSpPr>
          <p:nvPr>
            <p:ph type="title"/>
          </p:nvPr>
        </p:nvSpPr>
        <p:spPr/>
        <p:txBody>
          <a:bodyPr/>
          <a:lstStyle/>
          <a:p>
            <a:r>
              <a:rPr lang="en-US" dirty="0"/>
              <a:t>Adding History Data to Our Point part 2</a:t>
            </a:r>
          </a:p>
        </p:txBody>
      </p:sp>
      <p:sp>
        <p:nvSpPr>
          <p:cNvPr id="9" name="Oval 8">
            <a:extLst>
              <a:ext uri="{FF2B5EF4-FFF2-40B4-BE49-F238E27FC236}">
                <a16:creationId xmlns:a16="http://schemas.microsoft.com/office/drawing/2014/main" id="{04637781-ACBC-E840-A6CB-65EF0D80DB2E}"/>
              </a:ext>
            </a:extLst>
          </p:cNvPr>
          <p:cNvSpPr/>
          <p:nvPr/>
        </p:nvSpPr>
        <p:spPr bwMode="auto">
          <a:xfrm>
            <a:off x="11155911" y="4694237"/>
            <a:ext cx="1371852" cy="3886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3" name="Slide Number Placeholder 12">
            <a:extLst>
              <a:ext uri="{FF2B5EF4-FFF2-40B4-BE49-F238E27FC236}">
                <a16:creationId xmlns:a16="http://schemas.microsoft.com/office/drawing/2014/main" id="{75262322-A859-784B-9BE2-C33B25F8170D}"/>
              </a:ext>
            </a:extLst>
          </p:cNvPr>
          <p:cNvSpPr>
            <a:spLocks noGrp="1"/>
          </p:cNvSpPr>
          <p:nvPr>
            <p:ph type="sldNum" sz="quarter" idx="14"/>
          </p:nvPr>
        </p:nvSpPr>
        <p:spPr/>
        <p:txBody>
          <a:bodyPr/>
          <a:lstStyle/>
          <a:p>
            <a:fld id="{8F65F2EB-6803-D74D-BE19-64C946199132}" type="slidenum">
              <a:rPr lang="en-US" smtClean="0"/>
              <a:t>40</a:t>
            </a:fld>
            <a:endParaRPr lang="en-US"/>
          </a:p>
        </p:txBody>
      </p:sp>
      <p:pic>
        <p:nvPicPr>
          <p:cNvPr id="12" name="Picture 13" descr="A screenshot of a cell phone&#10;&#10;Description generated with very high confidence">
            <a:extLst>
              <a:ext uri="{FF2B5EF4-FFF2-40B4-BE49-F238E27FC236}">
                <a16:creationId xmlns:a16="http://schemas.microsoft.com/office/drawing/2014/main" id="{C3E4BC55-84BE-4307-BD5E-E86B7FD15E1E}"/>
              </a:ext>
            </a:extLst>
          </p:cNvPr>
          <p:cNvPicPr>
            <a:picLocks noChangeAspect="1"/>
          </p:cNvPicPr>
          <p:nvPr/>
        </p:nvPicPr>
        <p:blipFill>
          <a:blip r:embed="rId4"/>
          <a:stretch>
            <a:fillRect/>
          </a:stretch>
        </p:blipFill>
        <p:spPr>
          <a:xfrm>
            <a:off x="670932" y="4003196"/>
            <a:ext cx="4911354" cy="2892851"/>
          </a:xfrm>
          <a:prstGeom prst="rect">
            <a:avLst/>
          </a:prstGeom>
          <a:ln>
            <a:solidFill>
              <a:schemeClr val="tx1"/>
            </a:solidFill>
          </a:ln>
        </p:spPr>
      </p:pic>
      <p:pic>
        <p:nvPicPr>
          <p:cNvPr id="5" name="Picture 5" descr="A close up of a logo&#10;&#10;Description generated with very high confidence">
            <a:extLst>
              <a:ext uri="{FF2B5EF4-FFF2-40B4-BE49-F238E27FC236}">
                <a16:creationId xmlns:a16="http://schemas.microsoft.com/office/drawing/2014/main" id="{49F5555E-D516-42FB-825C-01457770AB78}"/>
              </a:ext>
            </a:extLst>
          </p:cNvPr>
          <p:cNvPicPr>
            <a:picLocks noChangeAspect="1"/>
          </p:cNvPicPr>
          <p:nvPr/>
        </p:nvPicPr>
        <p:blipFill>
          <a:blip r:embed="rId5"/>
          <a:stretch>
            <a:fillRect/>
          </a:stretch>
        </p:blipFill>
        <p:spPr>
          <a:xfrm>
            <a:off x="12015892" y="221590"/>
            <a:ext cx="1059336" cy="1016953"/>
          </a:xfrm>
          <a:prstGeom prst="rect">
            <a:avLst/>
          </a:prstGeom>
        </p:spPr>
      </p:pic>
      <p:sp>
        <p:nvSpPr>
          <p:cNvPr id="14" name="Oval 13">
            <a:extLst>
              <a:ext uri="{FF2B5EF4-FFF2-40B4-BE49-F238E27FC236}">
                <a16:creationId xmlns:a16="http://schemas.microsoft.com/office/drawing/2014/main" id="{D9CE1C48-D74C-5C43-A845-50884A7B0328}"/>
              </a:ext>
            </a:extLst>
          </p:cNvPr>
          <p:cNvSpPr/>
          <p:nvPr/>
        </p:nvSpPr>
        <p:spPr bwMode="auto">
          <a:xfrm>
            <a:off x="7511212" y="5643921"/>
            <a:ext cx="656476" cy="3886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5" name="Oval 14">
            <a:extLst>
              <a:ext uri="{FF2B5EF4-FFF2-40B4-BE49-F238E27FC236}">
                <a16:creationId xmlns:a16="http://schemas.microsoft.com/office/drawing/2014/main" id="{686D73EA-E6E3-1F4F-889D-C4392FEEA325}"/>
              </a:ext>
            </a:extLst>
          </p:cNvPr>
          <p:cNvSpPr/>
          <p:nvPr/>
        </p:nvSpPr>
        <p:spPr bwMode="auto">
          <a:xfrm>
            <a:off x="11099114" y="6281171"/>
            <a:ext cx="955510" cy="26191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6" name="Oval 15">
            <a:extLst>
              <a:ext uri="{FF2B5EF4-FFF2-40B4-BE49-F238E27FC236}">
                <a16:creationId xmlns:a16="http://schemas.microsoft.com/office/drawing/2014/main" id="{AA4E1942-1810-8741-B3CB-2232CD0A8F8B}"/>
              </a:ext>
            </a:extLst>
          </p:cNvPr>
          <p:cNvSpPr/>
          <p:nvPr/>
        </p:nvSpPr>
        <p:spPr bwMode="auto">
          <a:xfrm>
            <a:off x="12240103" y="4694237"/>
            <a:ext cx="1084191" cy="3886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8" name="TextBox 1">
            <a:extLst>
              <a:ext uri="{FF2B5EF4-FFF2-40B4-BE49-F238E27FC236}">
                <a16:creationId xmlns:a16="http://schemas.microsoft.com/office/drawing/2014/main" id="{954800B0-06A9-B246-857C-2F77C01BFEB5}"/>
              </a:ext>
            </a:extLst>
          </p:cNvPr>
          <p:cNvSpPr txBox="1"/>
          <p:nvPr/>
        </p:nvSpPr>
        <p:spPr>
          <a:xfrm>
            <a:off x="7214254" y="5482465"/>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a:cs typeface="Arial Unicode MS"/>
              </a:rPr>
              <a:t>3</a:t>
            </a:r>
            <a:endParaRPr lang="en-US" b="1" dirty="0">
              <a:solidFill>
                <a:srgbClr val="FF0000"/>
              </a:solidFill>
              <a:latin typeface="Avenir Book" panose="02000503020000020003" pitchFamily="2" charset="0"/>
            </a:endParaRPr>
          </a:p>
        </p:txBody>
      </p:sp>
      <p:sp>
        <p:nvSpPr>
          <p:cNvPr id="19" name="TextBox 1">
            <a:extLst>
              <a:ext uri="{FF2B5EF4-FFF2-40B4-BE49-F238E27FC236}">
                <a16:creationId xmlns:a16="http://schemas.microsoft.com/office/drawing/2014/main" id="{83C4F0C9-4AB3-9E41-A2EE-47EC71961F3C}"/>
              </a:ext>
            </a:extLst>
          </p:cNvPr>
          <p:cNvSpPr txBox="1"/>
          <p:nvPr/>
        </p:nvSpPr>
        <p:spPr>
          <a:xfrm>
            <a:off x="12899259" y="4339461"/>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a:cs typeface="Arial Unicode MS"/>
              </a:rPr>
              <a:t>5</a:t>
            </a:r>
            <a:endParaRPr lang="en-US" b="1" dirty="0">
              <a:solidFill>
                <a:srgbClr val="FF0000"/>
              </a:solidFill>
              <a:latin typeface="Avenir Book" panose="02000503020000020003" pitchFamily="2" charset="0"/>
            </a:endParaRPr>
          </a:p>
        </p:txBody>
      </p:sp>
      <p:sp>
        <p:nvSpPr>
          <p:cNvPr id="20" name="TextBox 1">
            <a:extLst>
              <a:ext uri="{FF2B5EF4-FFF2-40B4-BE49-F238E27FC236}">
                <a16:creationId xmlns:a16="http://schemas.microsoft.com/office/drawing/2014/main" id="{04B48653-4F36-9640-8724-D78DE69F336F}"/>
              </a:ext>
            </a:extLst>
          </p:cNvPr>
          <p:cNvSpPr txBox="1"/>
          <p:nvPr/>
        </p:nvSpPr>
        <p:spPr>
          <a:xfrm>
            <a:off x="11152058" y="4383791"/>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a:cs typeface="Arial Unicode MS"/>
              </a:rPr>
              <a:t>1</a:t>
            </a:r>
            <a:endParaRPr lang="en-US" b="1" dirty="0">
              <a:solidFill>
                <a:srgbClr val="FF0000"/>
              </a:solidFill>
              <a:latin typeface="Avenir Book" panose="02000503020000020003" pitchFamily="2" charset="0"/>
            </a:endParaRPr>
          </a:p>
        </p:txBody>
      </p:sp>
      <p:sp>
        <p:nvSpPr>
          <p:cNvPr id="21" name="TextBox 1">
            <a:extLst>
              <a:ext uri="{FF2B5EF4-FFF2-40B4-BE49-F238E27FC236}">
                <a16:creationId xmlns:a16="http://schemas.microsoft.com/office/drawing/2014/main" id="{451B2048-BCEC-554C-B871-FF0F21EC1AEC}"/>
              </a:ext>
            </a:extLst>
          </p:cNvPr>
          <p:cNvSpPr txBox="1"/>
          <p:nvPr/>
        </p:nvSpPr>
        <p:spPr>
          <a:xfrm>
            <a:off x="10723573" y="6189530"/>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a:cs typeface="Arial Unicode MS"/>
              </a:rPr>
              <a:t>4</a:t>
            </a:r>
            <a:endParaRPr lang="en-US" b="1" dirty="0">
              <a:solidFill>
                <a:srgbClr val="FF0000"/>
              </a:solidFill>
              <a:latin typeface="Avenir Book" panose="02000503020000020003" pitchFamily="2" charset="0"/>
            </a:endParaRPr>
          </a:p>
        </p:txBody>
      </p:sp>
    </p:spTree>
    <p:extLst>
      <p:ext uri="{BB962C8B-B14F-4D97-AF65-F5344CB8AC3E}">
        <p14:creationId xmlns:p14="http://schemas.microsoft.com/office/powerpoint/2010/main" val="4208381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5336FE-1E4F-3047-A869-85BA6BD2459F}"/>
              </a:ext>
            </a:extLst>
          </p:cNvPr>
          <p:cNvPicPr>
            <a:picLocks noChangeAspect="1"/>
          </p:cNvPicPr>
          <p:nvPr/>
        </p:nvPicPr>
        <p:blipFill>
          <a:blip r:embed="rId3"/>
          <a:stretch>
            <a:fillRect/>
          </a:stretch>
        </p:blipFill>
        <p:spPr>
          <a:xfrm>
            <a:off x="4131839" y="3729884"/>
            <a:ext cx="8943389" cy="2892850"/>
          </a:xfrm>
          <a:prstGeom prst="rect">
            <a:avLst/>
          </a:prstGeom>
          <a:ln>
            <a:solidFill>
              <a:schemeClr val="tx1"/>
            </a:solidFill>
          </a:ln>
        </p:spPr>
      </p:pic>
      <p:sp>
        <p:nvSpPr>
          <p:cNvPr id="3" name="Content Placeholder 2"/>
          <p:cNvSpPr>
            <a:spLocks noGrp="1"/>
          </p:cNvSpPr>
          <p:nvPr>
            <p:ph idx="1"/>
          </p:nvPr>
        </p:nvSpPr>
        <p:spPr/>
        <p:txBody>
          <a:bodyPr anchor="t"/>
          <a:lstStyle/>
          <a:p>
            <a:r>
              <a:rPr lang="en-US" dirty="0">
                <a:latin typeface="Avenir Book"/>
              </a:rPr>
              <a:t>Click </a:t>
            </a:r>
            <a:r>
              <a:rPr lang="en-US" dirty="0">
                <a:solidFill>
                  <a:schemeClr val="accent2"/>
                </a:solidFill>
                <a:latin typeface="Avenir Book"/>
              </a:rPr>
              <a:t>Write</a:t>
            </a:r>
            <a:endParaRPr lang="en-US" dirty="0">
              <a:solidFill>
                <a:schemeClr val="accent2"/>
              </a:solidFill>
            </a:endParaRPr>
          </a:p>
          <a:p>
            <a:r>
              <a:rPr lang="en-US" dirty="0">
                <a:latin typeface="Avenir Book"/>
              </a:rPr>
              <a:t>Select Timestamp Column as </a:t>
            </a:r>
            <a:r>
              <a:rPr lang="en-US" dirty="0" err="1">
                <a:solidFill>
                  <a:schemeClr val="accent2"/>
                </a:solidFill>
                <a:latin typeface="Avenir Book"/>
              </a:rPr>
              <a:t>ts</a:t>
            </a:r>
            <a:endParaRPr lang="en-US" dirty="0">
              <a:solidFill>
                <a:schemeClr val="accent2"/>
              </a:solidFill>
              <a:latin typeface="Avenir Book"/>
            </a:endParaRPr>
          </a:p>
          <a:p>
            <a:r>
              <a:rPr lang="en-US" dirty="0">
                <a:latin typeface="Avenir Book"/>
              </a:rPr>
              <a:t>Select Value Column as </a:t>
            </a:r>
            <a:r>
              <a:rPr lang="en-US" dirty="0">
                <a:solidFill>
                  <a:schemeClr val="accent2"/>
                </a:solidFill>
                <a:latin typeface="Avenir Book"/>
              </a:rPr>
              <a:t>kw</a:t>
            </a:r>
          </a:p>
          <a:p>
            <a:r>
              <a:rPr lang="en-US" dirty="0">
                <a:latin typeface="Avenir Book"/>
              </a:rPr>
              <a:t>Click </a:t>
            </a:r>
            <a:r>
              <a:rPr lang="en-US" dirty="0">
                <a:solidFill>
                  <a:schemeClr val="accent2"/>
                </a:solidFill>
                <a:latin typeface="Avenir Book"/>
              </a:rPr>
              <a:t>Ok</a:t>
            </a:r>
          </a:p>
        </p:txBody>
      </p:sp>
      <p:sp>
        <p:nvSpPr>
          <p:cNvPr id="8" name="Text Placeholder 7">
            <a:extLst>
              <a:ext uri="{FF2B5EF4-FFF2-40B4-BE49-F238E27FC236}">
                <a16:creationId xmlns:a16="http://schemas.microsoft.com/office/drawing/2014/main" id="{2C3B3510-913A-0145-9809-9B35FAAA16E4}"/>
              </a:ext>
            </a:extLst>
          </p:cNvPr>
          <p:cNvSpPr>
            <a:spLocks noGrp="1"/>
          </p:cNvSpPr>
          <p:nvPr>
            <p:ph type="body" idx="13"/>
          </p:nvPr>
        </p:nvSpPr>
        <p:spPr/>
        <p:txBody>
          <a:bodyPr/>
          <a:lstStyle/>
          <a:p>
            <a:r>
              <a:rPr lang="en-US" dirty="0"/>
              <a:t>Example using CSV file included with Demo Project</a:t>
            </a:r>
          </a:p>
        </p:txBody>
      </p:sp>
      <p:sp>
        <p:nvSpPr>
          <p:cNvPr id="2" name="Title 1"/>
          <p:cNvSpPr>
            <a:spLocks noGrp="1"/>
          </p:cNvSpPr>
          <p:nvPr>
            <p:ph type="title"/>
          </p:nvPr>
        </p:nvSpPr>
        <p:spPr/>
        <p:txBody>
          <a:bodyPr/>
          <a:lstStyle/>
          <a:p>
            <a:r>
              <a:rPr lang="en-US" dirty="0"/>
              <a:t>Adding History Data to Our Point part 2</a:t>
            </a:r>
          </a:p>
        </p:txBody>
      </p:sp>
      <p:sp>
        <p:nvSpPr>
          <p:cNvPr id="13" name="Slide Number Placeholder 12">
            <a:extLst>
              <a:ext uri="{FF2B5EF4-FFF2-40B4-BE49-F238E27FC236}">
                <a16:creationId xmlns:a16="http://schemas.microsoft.com/office/drawing/2014/main" id="{75262322-A859-784B-9BE2-C33B25F8170D}"/>
              </a:ext>
            </a:extLst>
          </p:cNvPr>
          <p:cNvSpPr>
            <a:spLocks noGrp="1"/>
          </p:cNvSpPr>
          <p:nvPr>
            <p:ph type="sldNum" sz="quarter" idx="14"/>
          </p:nvPr>
        </p:nvSpPr>
        <p:spPr/>
        <p:txBody>
          <a:bodyPr/>
          <a:lstStyle/>
          <a:p>
            <a:fld id="{8F65F2EB-6803-D74D-BE19-64C946199132}" type="slidenum">
              <a:rPr lang="en-US" smtClean="0"/>
              <a:t>41</a:t>
            </a:fld>
            <a:endParaRPr lang="en-US"/>
          </a:p>
        </p:txBody>
      </p:sp>
      <p:pic>
        <p:nvPicPr>
          <p:cNvPr id="5" name="Picture 5" descr="A close up of a logo&#10;&#10;Description generated with very high confidence">
            <a:extLst>
              <a:ext uri="{FF2B5EF4-FFF2-40B4-BE49-F238E27FC236}">
                <a16:creationId xmlns:a16="http://schemas.microsoft.com/office/drawing/2014/main" id="{49F5555E-D516-42FB-825C-01457770AB78}"/>
              </a:ext>
            </a:extLst>
          </p:cNvPr>
          <p:cNvPicPr>
            <a:picLocks noChangeAspect="1"/>
          </p:cNvPicPr>
          <p:nvPr/>
        </p:nvPicPr>
        <p:blipFill>
          <a:blip r:embed="rId4"/>
          <a:stretch>
            <a:fillRect/>
          </a:stretch>
        </p:blipFill>
        <p:spPr>
          <a:xfrm>
            <a:off x="12015892" y="221590"/>
            <a:ext cx="1059336" cy="1016953"/>
          </a:xfrm>
          <a:prstGeom prst="rect">
            <a:avLst/>
          </a:prstGeom>
        </p:spPr>
      </p:pic>
      <p:sp>
        <p:nvSpPr>
          <p:cNvPr id="11" name="Oval 10">
            <a:extLst>
              <a:ext uri="{FF2B5EF4-FFF2-40B4-BE49-F238E27FC236}">
                <a16:creationId xmlns:a16="http://schemas.microsoft.com/office/drawing/2014/main" id="{58CDB5E7-870A-BD43-9AAA-88A4F2FA5B98}"/>
              </a:ext>
            </a:extLst>
          </p:cNvPr>
          <p:cNvSpPr/>
          <p:nvPr/>
        </p:nvSpPr>
        <p:spPr bwMode="auto">
          <a:xfrm>
            <a:off x="12278275" y="4456206"/>
            <a:ext cx="750219" cy="3886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4" name="Oval 13">
            <a:extLst>
              <a:ext uri="{FF2B5EF4-FFF2-40B4-BE49-F238E27FC236}">
                <a16:creationId xmlns:a16="http://schemas.microsoft.com/office/drawing/2014/main" id="{D9CE1C48-D74C-5C43-A845-50884A7B0328}"/>
              </a:ext>
            </a:extLst>
          </p:cNvPr>
          <p:cNvSpPr/>
          <p:nvPr/>
        </p:nvSpPr>
        <p:spPr bwMode="auto">
          <a:xfrm>
            <a:off x="8746558" y="5250486"/>
            <a:ext cx="656476" cy="3886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5" name="Oval 14">
            <a:extLst>
              <a:ext uri="{FF2B5EF4-FFF2-40B4-BE49-F238E27FC236}">
                <a16:creationId xmlns:a16="http://schemas.microsoft.com/office/drawing/2014/main" id="{686D73EA-E6E3-1F4F-889D-C4392FEEA325}"/>
              </a:ext>
            </a:extLst>
          </p:cNvPr>
          <p:cNvSpPr/>
          <p:nvPr/>
        </p:nvSpPr>
        <p:spPr bwMode="auto">
          <a:xfrm>
            <a:off x="11322765" y="6161145"/>
            <a:ext cx="955510" cy="261917"/>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6" name="Oval 15">
            <a:extLst>
              <a:ext uri="{FF2B5EF4-FFF2-40B4-BE49-F238E27FC236}">
                <a16:creationId xmlns:a16="http://schemas.microsoft.com/office/drawing/2014/main" id="{D7134835-6BF8-1742-9BB8-5A0EDC5165B7}"/>
              </a:ext>
            </a:extLst>
          </p:cNvPr>
          <p:cNvSpPr/>
          <p:nvPr/>
        </p:nvSpPr>
        <p:spPr bwMode="auto">
          <a:xfrm>
            <a:off x="8765973" y="5569825"/>
            <a:ext cx="656476" cy="3886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8" name="TextBox 1">
            <a:extLst>
              <a:ext uri="{FF2B5EF4-FFF2-40B4-BE49-F238E27FC236}">
                <a16:creationId xmlns:a16="http://schemas.microsoft.com/office/drawing/2014/main" id="{D5A03F9C-AA49-DB4E-87DA-705B716AA403}"/>
              </a:ext>
            </a:extLst>
          </p:cNvPr>
          <p:cNvSpPr txBox="1"/>
          <p:nvPr/>
        </p:nvSpPr>
        <p:spPr>
          <a:xfrm>
            <a:off x="11978440" y="4371920"/>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1</a:t>
            </a:r>
          </a:p>
        </p:txBody>
      </p:sp>
      <p:sp>
        <p:nvSpPr>
          <p:cNvPr id="19" name="TextBox 1">
            <a:extLst>
              <a:ext uri="{FF2B5EF4-FFF2-40B4-BE49-F238E27FC236}">
                <a16:creationId xmlns:a16="http://schemas.microsoft.com/office/drawing/2014/main" id="{6B925C97-8C2C-9943-943F-5845412D6642}"/>
              </a:ext>
            </a:extLst>
          </p:cNvPr>
          <p:cNvSpPr txBox="1"/>
          <p:nvPr/>
        </p:nvSpPr>
        <p:spPr>
          <a:xfrm>
            <a:off x="9447928" y="5257134"/>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2</a:t>
            </a:r>
          </a:p>
        </p:txBody>
      </p:sp>
      <p:sp>
        <p:nvSpPr>
          <p:cNvPr id="20" name="TextBox 1">
            <a:extLst>
              <a:ext uri="{FF2B5EF4-FFF2-40B4-BE49-F238E27FC236}">
                <a16:creationId xmlns:a16="http://schemas.microsoft.com/office/drawing/2014/main" id="{F45B940A-55CB-234B-9AD5-CCA752D9C52F}"/>
              </a:ext>
            </a:extLst>
          </p:cNvPr>
          <p:cNvSpPr txBox="1"/>
          <p:nvPr/>
        </p:nvSpPr>
        <p:spPr>
          <a:xfrm>
            <a:off x="9441864" y="5671701"/>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3</a:t>
            </a:r>
          </a:p>
        </p:txBody>
      </p:sp>
      <p:sp>
        <p:nvSpPr>
          <p:cNvPr id="21" name="TextBox 1">
            <a:extLst>
              <a:ext uri="{FF2B5EF4-FFF2-40B4-BE49-F238E27FC236}">
                <a16:creationId xmlns:a16="http://schemas.microsoft.com/office/drawing/2014/main" id="{B53A6D98-70C5-D444-ACAB-5A27F2F30602}"/>
              </a:ext>
            </a:extLst>
          </p:cNvPr>
          <p:cNvSpPr txBox="1"/>
          <p:nvPr/>
        </p:nvSpPr>
        <p:spPr>
          <a:xfrm>
            <a:off x="11016109" y="6115324"/>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4</a:t>
            </a:r>
          </a:p>
        </p:txBody>
      </p:sp>
    </p:spTree>
    <p:extLst>
      <p:ext uri="{BB962C8B-B14F-4D97-AF65-F5344CB8AC3E}">
        <p14:creationId xmlns:p14="http://schemas.microsoft.com/office/powerpoint/2010/main" val="3479535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9E1078-7812-3940-8B95-F6E7F7CF5A66}"/>
              </a:ext>
            </a:extLst>
          </p:cNvPr>
          <p:cNvPicPr>
            <a:picLocks noChangeAspect="1"/>
          </p:cNvPicPr>
          <p:nvPr/>
        </p:nvPicPr>
        <p:blipFill>
          <a:blip r:embed="rId3"/>
          <a:stretch>
            <a:fillRect/>
          </a:stretch>
        </p:blipFill>
        <p:spPr>
          <a:xfrm>
            <a:off x="3447495" y="4062140"/>
            <a:ext cx="3124200" cy="2869163"/>
          </a:xfrm>
          <a:prstGeom prst="rect">
            <a:avLst/>
          </a:prstGeom>
          <a:ln>
            <a:solidFill>
              <a:schemeClr val="tx1"/>
            </a:solidFill>
          </a:ln>
        </p:spPr>
      </p:pic>
      <p:sp>
        <p:nvSpPr>
          <p:cNvPr id="3" name="Content Placeholder 2"/>
          <p:cNvSpPr>
            <a:spLocks noGrp="1"/>
          </p:cNvSpPr>
          <p:nvPr>
            <p:ph idx="1"/>
          </p:nvPr>
        </p:nvSpPr>
        <p:spPr/>
        <p:txBody>
          <a:bodyPr/>
          <a:lstStyle/>
          <a:p>
            <a:r>
              <a:rPr lang="en-US" dirty="0"/>
              <a:t>Open the new point in the </a:t>
            </a:r>
            <a:r>
              <a:rPr lang="en-US" dirty="0">
                <a:solidFill>
                  <a:schemeClr val="accent2"/>
                </a:solidFill>
              </a:rPr>
              <a:t>Historian</a:t>
            </a:r>
            <a:r>
              <a:rPr lang="en-US" dirty="0"/>
              <a:t> app.</a:t>
            </a:r>
          </a:p>
          <a:p>
            <a:r>
              <a:rPr lang="en-US" dirty="0"/>
              <a:t>Select the date for the available data (i.e. March  1, 2020).</a:t>
            </a:r>
          </a:p>
          <a:p>
            <a:r>
              <a:rPr lang="en-US" dirty="0"/>
              <a:t>Verify the kW data is displayed in the chart.</a:t>
            </a:r>
          </a:p>
        </p:txBody>
      </p:sp>
      <p:sp>
        <p:nvSpPr>
          <p:cNvPr id="4" name="Text Placeholder 3">
            <a:extLst>
              <a:ext uri="{FF2B5EF4-FFF2-40B4-BE49-F238E27FC236}">
                <a16:creationId xmlns:a16="http://schemas.microsoft.com/office/drawing/2014/main" id="{6C0D8DD8-33AF-D747-B2D8-B4387497C028}"/>
              </a:ext>
            </a:extLst>
          </p:cNvPr>
          <p:cNvSpPr>
            <a:spLocks noGrp="1"/>
          </p:cNvSpPr>
          <p:nvPr>
            <p:ph type="body" idx="13"/>
          </p:nvPr>
        </p:nvSpPr>
        <p:spPr/>
        <p:txBody>
          <a:bodyPr/>
          <a:lstStyle/>
          <a:p>
            <a:r>
              <a:rPr lang="en-US" dirty="0"/>
              <a:t>Verify data in the Historian App</a:t>
            </a:r>
          </a:p>
        </p:txBody>
      </p:sp>
      <p:sp>
        <p:nvSpPr>
          <p:cNvPr id="6" name="Title 1"/>
          <p:cNvSpPr>
            <a:spLocks noGrp="1"/>
          </p:cNvSpPr>
          <p:nvPr>
            <p:ph type="title"/>
          </p:nvPr>
        </p:nvSpPr>
        <p:spPr/>
        <p:txBody>
          <a:bodyPr/>
          <a:lstStyle/>
          <a:p>
            <a:r>
              <a:rPr lang="en-US" dirty="0"/>
              <a:t>Adding History Data to Our Point</a:t>
            </a:r>
          </a:p>
        </p:txBody>
      </p:sp>
      <p:pic>
        <p:nvPicPr>
          <p:cNvPr id="11" name="Picture 10">
            <a:extLst>
              <a:ext uri="{FF2B5EF4-FFF2-40B4-BE49-F238E27FC236}">
                <a16:creationId xmlns:a16="http://schemas.microsoft.com/office/drawing/2014/main" id="{794D86B3-49E9-5948-ABD1-07E34FAF41E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28266" y="1493144"/>
            <a:ext cx="6018653" cy="3703119"/>
          </a:xfrm>
          <a:prstGeom prst="rect">
            <a:avLst/>
          </a:prstGeom>
          <a:ln>
            <a:solidFill>
              <a:schemeClr val="tx1"/>
            </a:solidFill>
          </a:ln>
        </p:spPr>
      </p:pic>
      <p:pic>
        <p:nvPicPr>
          <p:cNvPr id="13" name="Picture 12">
            <a:extLst>
              <a:ext uri="{FF2B5EF4-FFF2-40B4-BE49-F238E27FC236}">
                <a16:creationId xmlns:a16="http://schemas.microsoft.com/office/drawing/2014/main" id="{8FF17029-FB3D-0443-99D9-F51D1654491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19331" y="3831320"/>
            <a:ext cx="6506156" cy="3074149"/>
          </a:xfrm>
          <a:prstGeom prst="rect">
            <a:avLst/>
          </a:prstGeom>
          <a:ln>
            <a:solidFill>
              <a:schemeClr val="tx1"/>
            </a:solidFill>
          </a:ln>
        </p:spPr>
      </p:pic>
      <p:grpSp>
        <p:nvGrpSpPr>
          <p:cNvPr id="15" name="Group 14">
            <a:extLst>
              <a:ext uri="{FF2B5EF4-FFF2-40B4-BE49-F238E27FC236}">
                <a16:creationId xmlns:a16="http://schemas.microsoft.com/office/drawing/2014/main" id="{8B19C754-5088-AD45-A0C3-1A6EA0C6CB73}"/>
              </a:ext>
            </a:extLst>
          </p:cNvPr>
          <p:cNvGrpSpPr/>
          <p:nvPr/>
        </p:nvGrpSpPr>
        <p:grpSpPr>
          <a:xfrm>
            <a:off x="12251747" y="138892"/>
            <a:ext cx="1095172" cy="1317984"/>
            <a:chOff x="5677001" y="5380037"/>
            <a:chExt cx="1095172" cy="1317984"/>
          </a:xfrm>
        </p:grpSpPr>
        <p:pic>
          <p:nvPicPr>
            <p:cNvPr id="16" name="Graphic 15">
              <a:extLst>
                <a:ext uri="{FF2B5EF4-FFF2-40B4-BE49-F238E27FC236}">
                  <a16:creationId xmlns:a16="http://schemas.microsoft.com/office/drawing/2014/main" id="{56C91C87-CDED-1B42-A5D8-78C7E27C4E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9287" y="5380037"/>
              <a:ext cx="990600" cy="990600"/>
            </a:xfrm>
            <a:prstGeom prst="rect">
              <a:avLst/>
            </a:prstGeom>
          </p:spPr>
        </p:pic>
        <p:sp>
          <p:nvSpPr>
            <p:cNvPr id="17" name="TextBox 16">
              <a:extLst>
                <a:ext uri="{FF2B5EF4-FFF2-40B4-BE49-F238E27FC236}">
                  <a16:creationId xmlns:a16="http://schemas.microsoft.com/office/drawing/2014/main" id="{76DB6129-4F42-7E4A-B440-2E489ACE1ACB}"/>
                </a:ext>
              </a:extLst>
            </p:cNvPr>
            <p:cNvSpPr txBox="1"/>
            <p:nvPr/>
          </p:nvSpPr>
          <p:spPr>
            <a:xfrm>
              <a:off x="5677001" y="6348053"/>
              <a:ext cx="1095172" cy="349968"/>
            </a:xfrm>
            <a:prstGeom prst="rect">
              <a:avLst/>
            </a:prstGeom>
            <a:noFill/>
          </p:spPr>
          <p:txBody>
            <a:bodyPr wrap="none" rtlCol="0">
              <a:spAutoFit/>
            </a:bodyPr>
            <a:lstStyle/>
            <a:p>
              <a:r>
                <a:rPr lang="en-US" dirty="0"/>
                <a:t>Historian</a:t>
              </a:r>
            </a:p>
          </p:txBody>
        </p:sp>
      </p:grpSp>
      <p:sp>
        <p:nvSpPr>
          <p:cNvPr id="8" name="Slide Number Placeholder 7">
            <a:extLst>
              <a:ext uri="{FF2B5EF4-FFF2-40B4-BE49-F238E27FC236}">
                <a16:creationId xmlns:a16="http://schemas.microsoft.com/office/drawing/2014/main" id="{410773D3-C29E-FF4F-A45F-80D39D8C1C3C}"/>
              </a:ext>
            </a:extLst>
          </p:cNvPr>
          <p:cNvSpPr>
            <a:spLocks noGrp="1"/>
          </p:cNvSpPr>
          <p:nvPr>
            <p:ph type="sldNum" sz="quarter" idx="14"/>
          </p:nvPr>
        </p:nvSpPr>
        <p:spPr/>
        <p:txBody>
          <a:bodyPr/>
          <a:lstStyle/>
          <a:p>
            <a:fld id="{8F65F2EB-6803-D74D-BE19-64C946199132}" type="slidenum">
              <a:rPr lang="en-US" smtClean="0"/>
              <a:t>42</a:t>
            </a:fld>
            <a:endParaRPr lang="en-US"/>
          </a:p>
        </p:txBody>
      </p:sp>
      <p:sp>
        <p:nvSpPr>
          <p:cNvPr id="12" name="Oval 11">
            <a:extLst>
              <a:ext uri="{FF2B5EF4-FFF2-40B4-BE49-F238E27FC236}">
                <a16:creationId xmlns:a16="http://schemas.microsoft.com/office/drawing/2014/main" id="{6145C4DD-34B7-5646-B65F-86CC9A088493}"/>
              </a:ext>
            </a:extLst>
          </p:cNvPr>
          <p:cNvSpPr/>
          <p:nvPr/>
        </p:nvSpPr>
        <p:spPr bwMode="auto">
          <a:xfrm>
            <a:off x="7328265" y="1470340"/>
            <a:ext cx="707899" cy="3886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4" name="Oval 13">
            <a:extLst>
              <a:ext uri="{FF2B5EF4-FFF2-40B4-BE49-F238E27FC236}">
                <a16:creationId xmlns:a16="http://schemas.microsoft.com/office/drawing/2014/main" id="{58557163-6094-FC44-97A2-0A5B3913AB62}"/>
              </a:ext>
            </a:extLst>
          </p:cNvPr>
          <p:cNvSpPr/>
          <p:nvPr/>
        </p:nvSpPr>
        <p:spPr bwMode="auto">
          <a:xfrm>
            <a:off x="8036164" y="1456876"/>
            <a:ext cx="2365135" cy="3886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8" name="Oval 17">
            <a:extLst>
              <a:ext uri="{FF2B5EF4-FFF2-40B4-BE49-F238E27FC236}">
                <a16:creationId xmlns:a16="http://schemas.microsoft.com/office/drawing/2014/main" id="{843B67FC-C968-7441-A21F-DFD82A9F5658}"/>
              </a:ext>
            </a:extLst>
          </p:cNvPr>
          <p:cNvSpPr/>
          <p:nvPr/>
        </p:nvSpPr>
        <p:spPr bwMode="auto">
          <a:xfrm>
            <a:off x="3671887" y="4618037"/>
            <a:ext cx="1676400" cy="7620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9" name="Oval 18">
            <a:extLst>
              <a:ext uri="{FF2B5EF4-FFF2-40B4-BE49-F238E27FC236}">
                <a16:creationId xmlns:a16="http://schemas.microsoft.com/office/drawing/2014/main" id="{1270ECB5-BB31-F94C-8DE7-2701053AD561}"/>
              </a:ext>
            </a:extLst>
          </p:cNvPr>
          <p:cNvSpPr/>
          <p:nvPr/>
        </p:nvSpPr>
        <p:spPr bwMode="auto">
          <a:xfrm>
            <a:off x="5888134" y="6636635"/>
            <a:ext cx="707899" cy="3886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0" name="TextBox 1">
            <a:extLst>
              <a:ext uri="{FF2B5EF4-FFF2-40B4-BE49-F238E27FC236}">
                <a16:creationId xmlns:a16="http://schemas.microsoft.com/office/drawing/2014/main" id="{7185234F-9049-DF40-9495-0CC63E57387B}"/>
              </a:ext>
            </a:extLst>
          </p:cNvPr>
          <p:cNvSpPr txBox="1"/>
          <p:nvPr/>
        </p:nvSpPr>
        <p:spPr>
          <a:xfrm>
            <a:off x="6940644" y="1499642"/>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1</a:t>
            </a:r>
          </a:p>
        </p:txBody>
      </p:sp>
      <p:sp>
        <p:nvSpPr>
          <p:cNvPr id="21" name="TextBox 1">
            <a:extLst>
              <a:ext uri="{FF2B5EF4-FFF2-40B4-BE49-F238E27FC236}">
                <a16:creationId xmlns:a16="http://schemas.microsoft.com/office/drawing/2014/main" id="{0F700EC2-5C21-1545-9E15-609E50BA3F34}"/>
              </a:ext>
            </a:extLst>
          </p:cNvPr>
          <p:cNvSpPr txBox="1"/>
          <p:nvPr/>
        </p:nvSpPr>
        <p:spPr>
          <a:xfrm>
            <a:off x="3345669" y="4822258"/>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2</a:t>
            </a:r>
          </a:p>
        </p:txBody>
      </p:sp>
      <p:sp>
        <p:nvSpPr>
          <p:cNvPr id="22" name="TextBox 1">
            <a:extLst>
              <a:ext uri="{FF2B5EF4-FFF2-40B4-BE49-F238E27FC236}">
                <a16:creationId xmlns:a16="http://schemas.microsoft.com/office/drawing/2014/main" id="{18DF89A5-4A03-FC45-A74D-2B8D5302A002}"/>
              </a:ext>
            </a:extLst>
          </p:cNvPr>
          <p:cNvSpPr txBox="1"/>
          <p:nvPr/>
        </p:nvSpPr>
        <p:spPr>
          <a:xfrm>
            <a:off x="6635844" y="3509637"/>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3</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95BF80-27A2-2147-B498-86C66BD448FE}"/>
              </a:ext>
            </a:extLst>
          </p:cNvPr>
          <p:cNvPicPr>
            <a:picLocks noChangeAspect="1"/>
          </p:cNvPicPr>
          <p:nvPr/>
        </p:nvPicPr>
        <p:blipFill>
          <a:blip r:embed="rId2"/>
          <a:stretch>
            <a:fillRect/>
          </a:stretch>
        </p:blipFill>
        <p:spPr>
          <a:xfrm>
            <a:off x="7354046" y="1495277"/>
            <a:ext cx="5564281" cy="5116152"/>
          </a:xfrm>
          <a:prstGeom prst="rect">
            <a:avLst/>
          </a:prstGeom>
          <a:ln>
            <a:solidFill>
              <a:schemeClr val="tx1"/>
            </a:solidFill>
          </a:ln>
        </p:spPr>
      </p:pic>
      <p:sp>
        <p:nvSpPr>
          <p:cNvPr id="3" name="Content Placeholder 2"/>
          <p:cNvSpPr>
            <a:spLocks noGrp="1"/>
          </p:cNvSpPr>
          <p:nvPr>
            <p:ph idx="1"/>
          </p:nvPr>
        </p:nvSpPr>
        <p:spPr/>
        <p:txBody>
          <a:bodyPr anchor="t"/>
          <a:lstStyle/>
          <a:p>
            <a:r>
              <a:rPr lang="en-US" dirty="0"/>
              <a:t>Click anywhere on the chart directly above 8am and drag it to 10am, then release the mouse.</a:t>
            </a:r>
          </a:p>
          <a:p>
            <a:r>
              <a:rPr lang="en-US" dirty="0"/>
              <a:t>Note that moving the mouse along the chart allows quick comparison of multiple data points with the same timestamp.</a:t>
            </a:r>
          </a:p>
          <a:p>
            <a:r>
              <a:rPr lang="en-US" dirty="0"/>
              <a:t>Try a vertical zoom.</a:t>
            </a:r>
          </a:p>
          <a:p>
            <a:r>
              <a:rPr lang="en-US" dirty="0">
                <a:latin typeface="Avenir Book"/>
              </a:rPr>
              <a:t>Click to see the </a:t>
            </a:r>
            <a:r>
              <a:rPr lang="en-US" dirty="0">
                <a:solidFill>
                  <a:schemeClr val="accent2"/>
                </a:solidFill>
                <a:latin typeface="Avenir Book"/>
              </a:rPr>
              <a:t>zoom out</a:t>
            </a:r>
            <a:r>
              <a:rPr lang="en-US" dirty="0">
                <a:latin typeface="Avenir Book"/>
              </a:rPr>
              <a:t> dialog.</a:t>
            </a:r>
          </a:p>
          <a:p>
            <a:endParaRPr lang="en-US" dirty="0">
              <a:solidFill>
                <a:srgbClr val="FF0000"/>
              </a:solidFill>
              <a:latin typeface="Avenir Book"/>
            </a:endParaRPr>
          </a:p>
          <a:p>
            <a:pPr marL="0" indent="0">
              <a:buNone/>
            </a:pPr>
            <a:r>
              <a:rPr lang="en-US" dirty="0">
                <a:solidFill>
                  <a:srgbClr val="FF0000"/>
                </a:solidFill>
                <a:latin typeface="Avenir Book"/>
              </a:rPr>
              <a:t>Explore Chart Customization</a:t>
            </a:r>
          </a:p>
        </p:txBody>
      </p:sp>
      <p:sp>
        <p:nvSpPr>
          <p:cNvPr id="4" name="Text Placeholder 3">
            <a:extLst>
              <a:ext uri="{FF2B5EF4-FFF2-40B4-BE49-F238E27FC236}">
                <a16:creationId xmlns:a16="http://schemas.microsoft.com/office/drawing/2014/main" id="{912400B8-F82F-9549-9090-9E7A524F3BAF}"/>
              </a:ext>
            </a:extLst>
          </p:cNvPr>
          <p:cNvSpPr>
            <a:spLocks noGrp="1"/>
          </p:cNvSpPr>
          <p:nvPr>
            <p:ph type="body" idx="13"/>
          </p:nvPr>
        </p:nvSpPr>
        <p:spPr/>
        <p:txBody>
          <a:bodyPr/>
          <a:lstStyle/>
          <a:p>
            <a:r>
              <a:rPr lang="en-US" dirty="0"/>
              <a:t>Zooming in and out</a:t>
            </a:r>
          </a:p>
        </p:txBody>
      </p:sp>
      <p:sp>
        <p:nvSpPr>
          <p:cNvPr id="6" name="Title 1"/>
          <p:cNvSpPr>
            <a:spLocks noGrp="1"/>
          </p:cNvSpPr>
          <p:nvPr>
            <p:ph type="title"/>
          </p:nvPr>
        </p:nvSpPr>
        <p:spPr/>
        <p:txBody>
          <a:bodyPr/>
          <a:lstStyle/>
          <a:p>
            <a:r>
              <a:rPr lang="en-US" dirty="0"/>
              <a:t>Adding History Data to Our Point</a:t>
            </a:r>
          </a:p>
        </p:txBody>
      </p:sp>
      <p:pic>
        <p:nvPicPr>
          <p:cNvPr id="10" name="Picture 9">
            <a:extLst>
              <a:ext uri="{FF2B5EF4-FFF2-40B4-BE49-F238E27FC236}">
                <a16:creationId xmlns:a16="http://schemas.microsoft.com/office/drawing/2014/main" id="{1F186853-34E9-BB47-9427-390B9D80174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72287" y="4692337"/>
            <a:ext cx="6223000" cy="2362200"/>
          </a:xfrm>
          <a:prstGeom prst="rect">
            <a:avLst/>
          </a:prstGeom>
          <a:ln>
            <a:solidFill>
              <a:schemeClr val="tx1"/>
            </a:solidFill>
          </a:ln>
        </p:spPr>
      </p:pic>
      <p:grpSp>
        <p:nvGrpSpPr>
          <p:cNvPr id="13" name="Group 12">
            <a:extLst>
              <a:ext uri="{FF2B5EF4-FFF2-40B4-BE49-F238E27FC236}">
                <a16:creationId xmlns:a16="http://schemas.microsoft.com/office/drawing/2014/main" id="{8B8C79FF-845E-6C4E-8B4A-193008B1639D}"/>
              </a:ext>
            </a:extLst>
          </p:cNvPr>
          <p:cNvGrpSpPr/>
          <p:nvPr/>
        </p:nvGrpSpPr>
        <p:grpSpPr>
          <a:xfrm>
            <a:off x="12251747" y="138892"/>
            <a:ext cx="1095172" cy="1317984"/>
            <a:chOff x="5677001" y="5380037"/>
            <a:chExt cx="1095172" cy="1317984"/>
          </a:xfrm>
        </p:grpSpPr>
        <p:pic>
          <p:nvPicPr>
            <p:cNvPr id="16" name="Graphic 15">
              <a:extLst>
                <a:ext uri="{FF2B5EF4-FFF2-40B4-BE49-F238E27FC236}">
                  <a16:creationId xmlns:a16="http://schemas.microsoft.com/office/drawing/2014/main" id="{1914727F-F0BB-0449-A55F-3CF808B63A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9287" y="5380037"/>
              <a:ext cx="990600" cy="990600"/>
            </a:xfrm>
            <a:prstGeom prst="rect">
              <a:avLst/>
            </a:prstGeom>
          </p:spPr>
        </p:pic>
        <p:sp>
          <p:nvSpPr>
            <p:cNvPr id="17" name="TextBox 16">
              <a:extLst>
                <a:ext uri="{FF2B5EF4-FFF2-40B4-BE49-F238E27FC236}">
                  <a16:creationId xmlns:a16="http://schemas.microsoft.com/office/drawing/2014/main" id="{9709282B-46D2-0D44-9427-34813A024B68}"/>
                </a:ext>
              </a:extLst>
            </p:cNvPr>
            <p:cNvSpPr txBox="1"/>
            <p:nvPr/>
          </p:nvSpPr>
          <p:spPr>
            <a:xfrm>
              <a:off x="5677001" y="6348053"/>
              <a:ext cx="1095172" cy="349968"/>
            </a:xfrm>
            <a:prstGeom prst="rect">
              <a:avLst/>
            </a:prstGeom>
            <a:noFill/>
          </p:spPr>
          <p:txBody>
            <a:bodyPr wrap="none" rtlCol="0">
              <a:spAutoFit/>
            </a:bodyPr>
            <a:lstStyle/>
            <a:p>
              <a:r>
                <a:rPr lang="en-US" dirty="0"/>
                <a:t>Historian</a:t>
              </a:r>
            </a:p>
          </p:txBody>
        </p:sp>
      </p:grpSp>
      <p:sp>
        <p:nvSpPr>
          <p:cNvPr id="9" name="Slide Number Placeholder 8">
            <a:extLst>
              <a:ext uri="{FF2B5EF4-FFF2-40B4-BE49-F238E27FC236}">
                <a16:creationId xmlns:a16="http://schemas.microsoft.com/office/drawing/2014/main" id="{5354A899-1BEF-704D-98F8-7F1BC9134599}"/>
              </a:ext>
            </a:extLst>
          </p:cNvPr>
          <p:cNvSpPr>
            <a:spLocks noGrp="1"/>
          </p:cNvSpPr>
          <p:nvPr>
            <p:ph type="sldNum" sz="quarter" idx="14"/>
          </p:nvPr>
        </p:nvSpPr>
        <p:spPr/>
        <p:txBody>
          <a:bodyPr/>
          <a:lstStyle/>
          <a:p>
            <a:fld id="{8F65F2EB-6803-D74D-BE19-64C946199132}" type="slidenum">
              <a:rPr lang="en-US" smtClean="0"/>
              <a:t>43</a:t>
            </a:fld>
            <a:endParaRPr lang="en-US"/>
          </a:p>
        </p:txBody>
      </p:sp>
    </p:spTree>
    <p:extLst>
      <p:ext uri="{BB962C8B-B14F-4D97-AF65-F5344CB8AC3E}">
        <p14:creationId xmlns:p14="http://schemas.microsoft.com/office/powerpoint/2010/main" val="1447545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p:txBody>
          <a:bodyPr/>
          <a:lstStyle/>
          <a:p>
            <a:r>
              <a:rPr lang="en-US" dirty="0"/>
              <a:t>Historian: Manage and Process Data</a:t>
            </a:r>
          </a:p>
        </p:txBody>
      </p:sp>
      <p:sp>
        <p:nvSpPr>
          <p:cNvPr id="3074" name="Rectangle 2"/>
          <p:cNvSpPr>
            <a:spLocks noGrp="1" noChangeArrowheads="1"/>
          </p:cNvSpPr>
          <p:nvPr>
            <p:ph idx="1"/>
          </p:nvPr>
        </p:nvSpPr>
        <p:spPr/>
        <p:txBody>
          <a:bodyPr/>
          <a:lstStyle/>
          <a:p>
            <a:r>
              <a:rPr lang="en-US" dirty="0"/>
              <a:t>Time-series data: stream of timestamp/value pairs (sensors, commands, and setpoints are points with his)</a:t>
            </a:r>
          </a:p>
          <a:p>
            <a:r>
              <a:rPr lang="en-US" dirty="0"/>
              <a:t>Scale: Scale: 10,000 points × 10years × 15min intervals → 3.5 billion samples</a:t>
            </a:r>
          </a:p>
          <a:p>
            <a:pPr lvl="1"/>
            <a:r>
              <a:rPr lang="en-US" b="1" dirty="0" err="1"/>
              <a:t>disk_space</a:t>
            </a:r>
            <a:r>
              <a:rPr lang="en-US" b="1" dirty="0"/>
              <a:t> = points x years x (samples/year) x [average sample size]</a:t>
            </a:r>
          </a:p>
          <a:p>
            <a:r>
              <a:rPr lang="en-US" dirty="0"/>
              <a:t>Compression: </a:t>
            </a:r>
          </a:p>
          <a:p>
            <a:pPr lvl="1"/>
            <a:r>
              <a:rPr lang="en-US" dirty="0"/>
              <a:t>SkySpark uses 1.5 bytes per sample average for </a:t>
            </a:r>
            <a:r>
              <a:rPr lang="en-US" dirty="0" err="1"/>
              <a:t>ts</a:t>
            </a:r>
            <a:r>
              <a:rPr lang="en-US" dirty="0"/>
              <a:t> and val.</a:t>
            </a:r>
          </a:p>
          <a:p>
            <a:pPr lvl="1"/>
            <a:r>
              <a:rPr lang="en-US" dirty="0"/>
              <a:t>SQL is 8 bytes for datetimes and 1 byte for Booleans and 2 bytes for most numbers (9 or 10 bytes total for most cases)</a:t>
            </a:r>
          </a:p>
          <a:p>
            <a:pPr lvl="1"/>
            <a:r>
              <a:rPr lang="en-US" b="1" dirty="0"/>
              <a:t>SkySpark requires 6-7 times less storage space</a:t>
            </a:r>
          </a:p>
          <a:p>
            <a:r>
              <a:rPr lang="en-US" dirty="0"/>
              <a:t>Data with a set interval compresses better</a:t>
            </a:r>
          </a:p>
          <a:p>
            <a:r>
              <a:rPr lang="en-US" dirty="0"/>
              <a:t>Smaller size = more speed</a:t>
            </a:r>
          </a:p>
        </p:txBody>
      </p:sp>
      <p:sp>
        <p:nvSpPr>
          <p:cNvPr id="3076" name="AutoShape 4"/>
          <p:cNvSpPr>
            <a:spLocks noChangeArrowheads="1"/>
          </p:cNvSpPr>
          <p:nvPr/>
        </p:nvSpPr>
        <p:spPr bwMode="auto">
          <a:xfrm>
            <a:off x="1908175" y="6858000"/>
            <a:ext cx="1828800" cy="457200"/>
          </a:xfrm>
          <a:prstGeom prst="roundRect">
            <a:avLst>
              <a:gd name="adj" fmla="val 347"/>
            </a:avLst>
          </a:prstGeom>
          <a:noFill/>
          <a:ln w="9525">
            <a:noFill/>
            <a:round/>
            <a:headEnd/>
            <a:tailEnd/>
          </a:ln>
          <a:effectLst/>
        </p:spPr>
        <p:txBody>
          <a:bodyPr wrap="none" anchor="ctr"/>
          <a:lstStyle/>
          <a:p>
            <a:endParaRPr lang="en-US"/>
          </a:p>
        </p:txBody>
      </p:sp>
      <p:sp>
        <p:nvSpPr>
          <p:cNvPr id="3" name="Slide Number Placeholder 2">
            <a:extLst>
              <a:ext uri="{FF2B5EF4-FFF2-40B4-BE49-F238E27FC236}">
                <a16:creationId xmlns:a16="http://schemas.microsoft.com/office/drawing/2014/main" id="{578C3550-7783-CC44-94C7-B13D96A2B51C}"/>
              </a:ext>
            </a:extLst>
          </p:cNvPr>
          <p:cNvSpPr>
            <a:spLocks noGrp="1"/>
          </p:cNvSpPr>
          <p:nvPr>
            <p:ph type="sldNum" sz="quarter" idx="10"/>
          </p:nvPr>
        </p:nvSpPr>
        <p:spPr/>
        <p:txBody>
          <a:bodyPr/>
          <a:lstStyle/>
          <a:p>
            <a:fld id="{8F65F2EB-6803-D74D-BE19-64C946199132}" type="slidenum">
              <a:rPr lang="en-US" smtClean="0"/>
              <a:t>44</a:t>
            </a:fld>
            <a:endParaRPr lang="en-US"/>
          </a:p>
        </p:txBody>
      </p:sp>
    </p:spTree>
    <p:extLst>
      <p:ext uri="{BB962C8B-B14F-4D97-AF65-F5344CB8AC3E}">
        <p14:creationId xmlns:p14="http://schemas.microsoft.com/office/powerpoint/2010/main" val="2346454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0F9F7B-BFB0-7749-9FCD-A8F6DB10D966}"/>
              </a:ext>
            </a:extLst>
          </p:cNvPr>
          <p:cNvSpPr>
            <a:spLocks noGrp="1"/>
          </p:cNvSpPr>
          <p:nvPr>
            <p:ph type="body" sz="quarter" idx="10"/>
          </p:nvPr>
        </p:nvSpPr>
        <p:spPr/>
        <p:txBody>
          <a:bodyPr/>
          <a:lstStyle/>
          <a:p>
            <a:r>
              <a:rPr lang="en-US" dirty="0"/>
              <a:t>Adding Additional Metadata to Records</a:t>
            </a:r>
          </a:p>
        </p:txBody>
      </p:sp>
    </p:spTree>
    <p:extLst>
      <p:ext uri="{BB962C8B-B14F-4D97-AF65-F5344CB8AC3E}">
        <p14:creationId xmlns:p14="http://schemas.microsoft.com/office/powerpoint/2010/main" val="2519880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Equip Record for an HVAC Submeter</a:t>
            </a:r>
          </a:p>
        </p:txBody>
      </p:sp>
      <p:sp>
        <p:nvSpPr>
          <p:cNvPr id="3" name="Content Placeholder 2"/>
          <p:cNvSpPr>
            <a:spLocks noGrp="1"/>
          </p:cNvSpPr>
          <p:nvPr>
            <p:ph idx="1"/>
          </p:nvPr>
        </p:nvSpPr>
        <p:spPr/>
        <p:txBody>
          <a:bodyPr/>
          <a:lstStyle/>
          <a:p>
            <a:r>
              <a:rPr lang="en-US" dirty="0"/>
              <a:t>In the </a:t>
            </a:r>
            <a:r>
              <a:rPr lang="en-US" dirty="0">
                <a:solidFill>
                  <a:schemeClr val="accent2"/>
                </a:solidFill>
              </a:rPr>
              <a:t>Builder</a:t>
            </a:r>
            <a:r>
              <a:rPr lang="en-US" dirty="0"/>
              <a:t> app, with </a:t>
            </a:r>
            <a:r>
              <a:rPr lang="en-US" u="sng" dirty="0"/>
              <a:t>Main </a:t>
            </a:r>
            <a:r>
              <a:rPr lang="en-US" u="sng" dirty="0" err="1"/>
              <a:t>ElecMeter</a:t>
            </a:r>
            <a:r>
              <a:rPr lang="en-US" dirty="0"/>
              <a:t> selected, press the </a:t>
            </a:r>
            <a:r>
              <a:rPr lang="en-US" dirty="0">
                <a:solidFill>
                  <a:schemeClr val="accent2"/>
                </a:solidFill>
              </a:rPr>
              <a:t>Dup</a:t>
            </a:r>
            <a:r>
              <a:rPr lang="en-US" dirty="0"/>
              <a:t> button to create a duplicate of the existing </a:t>
            </a:r>
            <a:r>
              <a:rPr lang="en-US" dirty="0">
                <a:solidFill>
                  <a:srgbClr val="00B050"/>
                </a:solidFill>
              </a:rPr>
              <a:t>meter</a:t>
            </a:r>
            <a:r>
              <a:rPr lang="en-US" dirty="0"/>
              <a:t> record.</a:t>
            </a:r>
          </a:p>
          <a:p>
            <a:r>
              <a:rPr lang="en-US" dirty="0"/>
              <a:t>Click on the duplicate </a:t>
            </a:r>
            <a:r>
              <a:rPr lang="en-US" dirty="0">
                <a:solidFill>
                  <a:srgbClr val="00B050"/>
                </a:solidFill>
              </a:rPr>
              <a:t>meter</a:t>
            </a:r>
            <a:r>
              <a:rPr lang="en-US" dirty="0"/>
              <a:t> record.  </a:t>
            </a:r>
          </a:p>
          <a:p>
            <a:r>
              <a:rPr lang="en-US" dirty="0"/>
              <a:t>Click the </a:t>
            </a:r>
            <a:r>
              <a:rPr lang="en-US" dirty="0">
                <a:solidFill>
                  <a:schemeClr val="accent2"/>
                </a:solidFill>
              </a:rPr>
              <a:t>Edit</a:t>
            </a:r>
            <a:r>
              <a:rPr lang="en-US" dirty="0"/>
              <a:t> button.</a:t>
            </a:r>
          </a:p>
          <a:p>
            <a:r>
              <a:rPr lang="en-US" dirty="0"/>
              <a:t>Change the </a:t>
            </a:r>
            <a:r>
              <a:rPr lang="en-US" dirty="0" err="1">
                <a:solidFill>
                  <a:srgbClr val="00B050"/>
                </a:solidFill>
              </a:rPr>
              <a:t>navName</a:t>
            </a:r>
            <a:r>
              <a:rPr lang="en-US" dirty="0"/>
              <a:t> to </a:t>
            </a:r>
            <a:r>
              <a:rPr lang="en-US" u="sng" dirty="0"/>
              <a:t>HVAC Submeter</a:t>
            </a:r>
            <a:r>
              <a:rPr lang="en-US" dirty="0"/>
              <a:t>.</a:t>
            </a:r>
          </a:p>
          <a:p>
            <a:r>
              <a:rPr lang="en-US" dirty="0"/>
              <a:t>Change the </a:t>
            </a:r>
            <a:r>
              <a:rPr lang="en-US" dirty="0" err="1">
                <a:solidFill>
                  <a:srgbClr val="00B050"/>
                </a:solidFill>
              </a:rPr>
              <a:t>meterScope</a:t>
            </a:r>
            <a:r>
              <a:rPr lang="en-US" dirty="0"/>
              <a:t> to submeter.</a:t>
            </a:r>
          </a:p>
          <a:p>
            <a:r>
              <a:rPr lang="en-US" dirty="0"/>
              <a:t>Add the </a:t>
            </a:r>
            <a:r>
              <a:rPr lang="en-US" dirty="0" err="1">
                <a:solidFill>
                  <a:srgbClr val="00B050"/>
                </a:solidFill>
              </a:rPr>
              <a:t>submeterOf</a:t>
            </a:r>
            <a:r>
              <a:rPr lang="en-US" dirty="0"/>
              <a:t> tag and select the original Main </a:t>
            </a:r>
            <a:r>
              <a:rPr lang="en-US" dirty="0" err="1"/>
              <a:t>ElecMeter</a:t>
            </a:r>
            <a:r>
              <a:rPr lang="en-US" dirty="0"/>
              <a:t>.</a:t>
            </a:r>
          </a:p>
          <a:p>
            <a:r>
              <a:rPr lang="en-US" dirty="0"/>
              <a:t>Click </a:t>
            </a:r>
            <a:r>
              <a:rPr lang="en-US" dirty="0">
                <a:solidFill>
                  <a:schemeClr val="accent2"/>
                </a:solidFill>
              </a:rPr>
              <a:t>Ok</a:t>
            </a:r>
            <a:r>
              <a:rPr lang="en-US" dirty="0"/>
              <a:t> and continue to next slide.</a:t>
            </a:r>
          </a:p>
          <a:p>
            <a:endParaRPr lang="en-US" dirty="0"/>
          </a:p>
        </p:txBody>
      </p:sp>
      <p:pic>
        <p:nvPicPr>
          <p:cNvPr id="7" name="Picture 6">
            <a:extLst>
              <a:ext uri="{FF2B5EF4-FFF2-40B4-BE49-F238E27FC236}">
                <a16:creationId xmlns:a16="http://schemas.microsoft.com/office/drawing/2014/main" id="{A112DD0D-5787-6647-A374-972C71F18EB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99852" y="1715131"/>
            <a:ext cx="6019800" cy="5020344"/>
          </a:xfrm>
          <a:prstGeom prst="rect">
            <a:avLst/>
          </a:prstGeom>
          <a:solidFill>
            <a:srgbClr val="FFFFFF"/>
          </a:solidFill>
          <a:ln>
            <a:solidFill>
              <a:schemeClr val="tx1"/>
            </a:solidFill>
          </a:ln>
        </p:spPr>
      </p:pic>
      <p:sp>
        <p:nvSpPr>
          <p:cNvPr id="10" name="Oval 9">
            <a:extLst>
              <a:ext uri="{FF2B5EF4-FFF2-40B4-BE49-F238E27FC236}">
                <a16:creationId xmlns:a16="http://schemas.microsoft.com/office/drawing/2014/main" id="{47440BBC-A89E-264A-B106-AC11C8B56D6B}"/>
              </a:ext>
            </a:extLst>
          </p:cNvPr>
          <p:cNvSpPr/>
          <p:nvPr/>
        </p:nvSpPr>
        <p:spPr bwMode="auto">
          <a:xfrm>
            <a:off x="10606087" y="1874837"/>
            <a:ext cx="533400" cy="36714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1" name="Oval 10">
            <a:extLst>
              <a:ext uri="{FF2B5EF4-FFF2-40B4-BE49-F238E27FC236}">
                <a16:creationId xmlns:a16="http://schemas.microsoft.com/office/drawing/2014/main" id="{BDB333A5-DDBB-CB40-8D7F-E38A0FADCB3E}"/>
              </a:ext>
            </a:extLst>
          </p:cNvPr>
          <p:cNvSpPr/>
          <p:nvPr/>
        </p:nvSpPr>
        <p:spPr bwMode="auto">
          <a:xfrm>
            <a:off x="8167687" y="5989637"/>
            <a:ext cx="914400" cy="36714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2" name="Oval 11">
            <a:extLst>
              <a:ext uri="{FF2B5EF4-FFF2-40B4-BE49-F238E27FC236}">
                <a16:creationId xmlns:a16="http://schemas.microsoft.com/office/drawing/2014/main" id="{67535052-0F58-1F42-87EE-A4FA0F32F6AA}"/>
              </a:ext>
            </a:extLst>
          </p:cNvPr>
          <p:cNvSpPr/>
          <p:nvPr/>
        </p:nvSpPr>
        <p:spPr bwMode="auto">
          <a:xfrm>
            <a:off x="8062363" y="4517401"/>
            <a:ext cx="1828800" cy="36714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4" name="Oval 13">
            <a:extLst>
              <a:ext uri="{FF2B5EF4-FFF2-40B4-BE49-F238E27FC236}">
                <a16:creationId xmlns:a16="http://schemas.microsoft.com/office/drawing/2014/main" id="{A257D1CA-C429-E947-879A-110B89EB19DF}"/>
              </a:ext>
            </a:extLst>
          </p:cNvPr>
          <p:cNvSpPr/>
          <p:nvPr/>
        </p:nvSpPr>
        <p:spPr bwMode="auto">
          <a:xfrm>
            <a:off x="8167687" y="3998235"/>
            <a:ext cx="1828800" cy="36714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grpSp>
        <p:nvGrpSpPr>
          <p:cNvPr id="15" name="Group 14">
            <a:extLst>
              <a:ext uri="{FF2B5EF4-FFF2-40B4-BE49-F238E27FC236}">
                <a16:creationId xmlns:a16="http://schemas.microsoft.com/office/drawing/2014/main" id="{B3934A81-F84D-AC4B-95F1-55F1F47BFC43}"/>
              </a:ext>
            </a:extLst>
          </p:cNvPr>
          <p:cNvGrpSpPr/>
          <p:nvPr/>
        </p:nvGrpSpPr>
        <p:grpSpPr>
          <a:xfrm>
            <a:off x="12109541" y="138892"/>
            <a:ext cx="973945" cy="1240645"/>
            <a:chOff x="12109541" y="138892"/>
            <a:chExt cx="973945" cy="1240645"/>
          </a:xfrm>
        </p:grpSpPr>
        <p:pic>
          <p:nvPicPr>
            <p:cNvPr id="16" name="Graphic 15">
              <a:extLst>
                <a:ext uri="{FF2B5EF4-FFF2-40B4-BE49-F238E27FC236}">
                  <a16:creationId xmlns:a16="http://schemas.microsoft.com/office/drawing/2014/main" id="{CE47BF58-0068-D648-AED8-2D28CAB7D2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09541" y="138892"/>
              <a:ext cx="973945" cy="973945"/>
            </a:xfrm>
            <a:prstGeom prst="rect">
              <a:avLst/>
            </a:prstGeom>
          </p:spPr>
        </p:pic>
        <p:sp>
          <p:nvSpPr>
            <p:cNvPr id="17" name="TextBox 16">
              <a:extLst>
                <a:ext uri="{FF2B5EF4-FFF2-40B4-BE49-F238E27FC236}">
                  <a16:creationId xmlns:a16="http://schemas.microsoft.com/office/drawing/2014/main" id="{0B27260E-9486-B840-96F8-779021598DAC}"/>
                </a:ext>
              </a:extLst>
            </p:cNvPr>
            <p:cNvSpPr txBox="1"/>
            <p:nvPr/>
          </p:nvSpPr>
          <p:spPr>
            <a:xfrm>
              <a:off x="12180675" y="1029569"/>
              <a:ext cx="902811" cy="349968"/>
            </a:xfrm>
            <a:prstGeom prst="rect">
              <a:avLst/>
            </a:prstGeom>
            <a:noFill/>
          </p:spPr>
          <p:txBody>
            <a:bodyPr wrap="none" rtlCol="0">
              <a:spAutoFit/>
            </a:bodyPr>
            <a:lstStyle/>
            <a:p>
              <a:r>
                <a:rPr lang="en-US" dirty="0"/>
                <a:t>Builder</a:t>
              </a:r>
            </a:p>
          </p:txBody>
        </p:sp>
      </p:grpSp>
      <p:sp>
        <p:nvSpPr>
          <p:cNvPr id="8" name="Slide Number Placeholder 7">
            <a:extLst>
              <a:ext uri="{FF2B5EF4-FFF2-40B4-BE49-F238E27FC236}">
                <a16:creationId xmlns:a16="http://schemas.microsoft.com/office/drawing/2014/main" id="{00C8B5E5-2AD6-1A45-AE45-478F973ACB19}"/>
              </a:ext>
            </a:extLst>
          </p:cNvPr>
          <p:cNvSpPr>
            <a:spLocks noGrp="1"/>
          </p:cNvSpPr>
          <p:nvPr>
            <p:ph type="sldNum" sz="quarter" idx="10"/>
          </p:nvPr>
        </p:nvSpPr>
        <p:spPr/>
        <p:txBody>
          <a:bodyPr/>
          <a:lstStyle/>
          <a:p>
            <a:fld id="{8F65F2EB-6803-D74D-BE19-64C946199132}" type="slidenum">
              <a:rPr lang="en-US" smtClean="0"/>
              <a:t>46</a:t>
            </a:fld>
            <a:endParaRPr lang="en-US"/>
          </a:p>
        </p:txBody>
      </p:sp>
      <p:sp>
        <p:nvSpPr>
          <p:cNvPr id="13" name="TextBox 1">
            <a:extLst>
              <a:ext uri="{FF2B5EF4-FFF2-40B4-BE49-F238E27FC236}">
                <a16:creationId xmlns:a16="http://schemas.microsoft.com/office/drawing/2014/main" id="{07B68CCE-13CF-E643-B94C-B687B234BD62}"/>
              </a:ext>
            </a:extLst>
          </p:cNvPr>
          <p:cNvSpPr txBox="1"/>
          <p:nvPr/>
        </p:nvSpPr>
        <p:spPr>
          <a:xfrm>
            <a:off x="6716714" y="1538352"/>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1</a:t>
            </a:r>
          </a:p>
        </p:txBody>
      </p:sp>
      <p:sp>
        <p:nvSpPr>
          <p:cNvPr id="18" name="TextBox 1">
            <a:extLst>
              <a:ext uri="{FF2B5EF4-FFF2-40B4-BE49-F238E27FC236}">
                <a16:creationId xmlns:a16="http://schemas.microsoft.com/office/drawing/2014/main" id="{E8038A7B-BAC6-A34E-A664-73EBE62C72CD}"/>
              </a:ext>
            </a:extLst>
          </p:cNvPr>
          <p:cNvSpPr txBox="1"/>
          <p:nvPr/>
        </p:nvSpPr>
        <p:spPr>
          <a:xfrm>
            <a:off x="11438071" y="2273472"/>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2</a:t>
            </a:r>
          </a:p>
        </p:txBody>
      </p:sp>
      <p:sp>
        <p:nvSpPr>
          <p:cNvPr id="19" name="Oval 18">
            <a:extLst>
              <a:ext uri="{FF2B5EF4-FFF2-40B4-BE49-F238E27FC236}">
                <a16:creationId xmlns:a16="http://schemas.microsoft.com/office/drawing/2014/main" id="{A03D63A2-B590-3148-A5FD-19D5FE7ED215}"/>
              </a:ext>
            </a:extLst>
          </p:cNvPr>
          <p:cNvSpPr/>
          <p:nvPr/>
        </p:nvSpPr>
        <p:spPr bwMode="auto">
          <a:xfrm>
            <a:off x="11057071" y="1895797"/>
            <a:ext cx="533400" cy="36714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1" name="TextBox 1">
            <a:extLst>
              <a:ext uri="{FF2B5EF4-FFF2-40B4-BE49-F238E27FC236}">
                <a16:creationId xmlns:a16="http://schemas.microsoft.com/office/drawing/2014/main" id="{B6FBD462-F435-0E49-A4B5-7013D34DC593}"/>
              </a:ext>
            </a:extLst>
          </p:cNvPr>
          <p:cNvSpPr txBox="1"/>
          <p:nvPr/>
        </p:nvSpPr>
        <p:spPr>
          <a:xfrm>
            <a:off x="10295589" y="1864156"/>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3</a:t>
            </a:r>
          </a:p>
        </p:txBody>
      </p:sp>
      <p:sp>
        <p:nvSpPr>
          <p:cNvPr id="22" name="TextBox 1">
            <a:extLst>
              <a:ext uri="{FF2B5EF4-FFF2-40B4-BE49-F238E27FC236}">
                <a16:creationId xmlns:a16="http://schemas.microsoft.com/office/drawing/2014/main" id="{415A0833-F567-414D-896B-F401E1182C1A}"/>
              </a:ext>
            </a:extLst>
          </p:cNvPr>
          <p:cNvSpPr txBox="1"/>
          <p:nvPr/>
        </p:nvSpPr>
        <p:spPr>
          <a:xfrm>
            <a:off x="7671318" y="3998235"/>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4</a:t>
            </a:r>
          </a:p>
        </p:txBody>
      </p:sp>
      <p:sp>
        <p:nvSpPr>
          <p:cNvPr id="23" name="TextBox 1">
            <a:extLst>
              <a:ext uri="{FF2B5EF4-FFF2-40B4-BE49-F238E27FC236}">
                <a16:creationId xmlns:a16="http://schemas.microsoft.com/office/drawing/2014/main" id="{4F4120FF-B4AB-B743-A261-F1446B0BE60A}"/>
              </a:ext>
            </a:extLst>
          </p:cNvPr>
          <p:cNvSpPr txBox="1"/>
          <p:nvPr/>
        </p:nvSpPr>
        <p:spPr>
          <a:xfrm>
            <a:off x="7671318" y="4600529"/>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5</a:t>
            </a:r>
          </a:p>
        </p:txBody>
      </p:sp>
      <p:sp>
        <p:nvSpPr>
          <p:cNvPr id="24" name="TextBox 1">
            <a:extLst>
              <a:ext uri="{FF2B5EF4-FFF2-40B4-BE49-F238E27FC236}">
                <a16:creationId xmlns:a16="http://schemas.microsoft.com/office/drawing/2014/main" id="{C84C8929-0156-F14A-8E7C-BC35E62B7425}"/>
              </a:ext>
            </a:extLst>
          </p:cNvPr>
          <p:cNvSpPr txBox="1"/>
          <p:nvPr/>
        </p:nvSpPr>
        <p:spPr>
          <a:xfrm>
            <a:off x="7726573" y="5989637"/>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6</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Additional Metadata to HVAC Submeter</a:t>
            </a:r>
          </a:p>
        </p:txBody>
      </p:sp>
      <p:sp>
        <p:nvSpPr>
          <p:cNvPr id="3" name="Content Placeholder 2"/>
          <p:cNvSpPr>
            <a:spLocks noGrp="1"/>
          </p:cNvSpPr>
          <p:nvPr>
            <p:ph idx="1"/>
          </p:nvPr>
        </p:nvSpPr>
        <p:spPr/>
        <p:txBody>
          <a:bodyPr/>
          <a:lstStyle/>
          <a:p>
            <a:r>
              <a:rPr lang="en-US" dirty="0"/>
              <a:t>Add one more tag before finishing this record: </a:t>
            </a:r>
            <a:r>
              <a:rPr lang="en-US" dirty="0" err="1">
                <a:solidFill>
                  <a:srgbClr val="00B050"/>
                </a:solidFill>
              </a:rPr>
              <a:t>installationDate</a:t>
            </a:r>
            <a:endParaRPr lang="en-US" dirty="0">
              <a:solidFill>
                <a:srgbClr val="00B050"/>
              </a:solidFill>
            </a:endParaRPr>
          </a:p>
          <a:p>
            <a:pPr lvl="1"/>
            <a:r>
              <a:rPr lang="en-US" dirty="0"/>
              <a:t>Make sure it is a </a:t>
            </a:r>
            <a:r>
              <a:rPr lang="en-US" dirty="0">
                <a:solidFill>
                  <a:schemeClr val="accent2"/>
                </a:solidFill>
                <a:ea typeface="+mn-ea"/>
              </a:rPr>
              <a:t>Date</a:t>
            </a:r>
            <a:r>
              <a:rPr lang="en-US" dirty="0"/>
              <a:t> type</a:t>
            </a:r>
          </a:p>
          <a:p>
            <a:pPr lvl="1"/>
            <a:r>
              <a:rPr lang="en-US" dirty="0"/>
              <a:t>Use any date such as 09 OCT 2010</a:t>
            </a:r>
          </a:p>
          <a:p>
            <a:pPr lvl="1"/>
            <a:r>
              <a:rPr lang="en-US" dirty="0"/>
              <a:t>Click </a:t>
            </a:r>
            <a:r>
              <a:rPr lang="en-US" dirty="0">
                <a:solidFill>
                  <a:schemeClr val="accent2"/>
                </a:solidFill>
                <a:ea typeface="+mn-ea"/>
              </a:rPr>
              <a:t>Ok</a:t>
            </a:r>
            <a:r>
              <a:rPr lang="en-US" dirty="0"/>
              <a:t>, then </a:t>
            </a:r>
            <a:r>
              <a:rPr lang="en-US" dirty="0">
                <a:solidFill>
                  <a:schemeClr val="accent2"/>
                </a:solidFill>
                <a:ea typeface="+mn-ea"/>
              </a:rPr>
              <a:t>Add</a:t>
            </a:r>
          </a:p>
          <a:p>
            <a:r>
              <a:rPr lang="en-US" dirty="0"/>
              <a:t>Why is the installation date important?  </a:t>
            </a:r>
          </a:p>
          <a:p>
            <a:pPr lvl="1"/>
            <a:r>
              <a:rPr lang="en-US" dirty="0"/>
              <a:t>	Might see a change in data</a:t>
            </a:r>
          </a:p>
          <a:p>
            <a:pPr lvl="1"/>
            <a:r>
              <a:rPr lang="en-US" dirty="0"/>
              <a:t>	Repair and replacement programs</a:t>
            </a:r>
          </a:p>
          <a:p>
            <a:pPr lvl="1"/>
            <a:r>
              <a:rPr lang="en-US" dirty="0"/>
              <a:t>	Maintenance</a:t>
            </a:r>
          </a:p>
          <a:p>
            <a:pPr lvl="1"/>
            <a:r>
              <a:rPr lang="en-US" dirty="0"/>
              <a:t>	Warranty</a:t>
            </a:r>
          </a:p>
          <a:p>
            <a:r>
              <a:rPr lang="en-US" dirty="0"/>
              <a:t>Click </a:t>
            </a:r>
            <a:r>
              <a:rPr lang="en-US" dirty="0">
                <a:solidFill>
                  <a:schemeClr val="accent2"/>
                </a:solidFill>
              </a:rPr>
              <a:t>Ok</a:t>
            </a:r>
            <a:r>
              <a:rPr lang="en-US" dirty="0"/>
              <a:t> to create the new </a:t>
            </a:r>
            <a:r>
              <a:rPr lang="en-US" dirty="0">
                <a:solidFill>
                  <a:srgbClr val="00B050"/>
                </a:solidFill>
              </a:rPr>
              <a:t>submeter</a:t>
            </a:r>
            <a:r>
              <a:rPr lang="en-US" dirty="0"/>
              <a:t> record.</a:t>
            </a:r>
          </a:p>
        </p:txBody>
      </p:sp>
      <p:pic>
        <p:nvPicPr>
          <p:cNvPr id="6" name="Picture 5">
            <a:extLst>
              <a:ext uri="{FF2B5EF4-FFF2-40B4-BE49-F238E27FC236}">
                <a16:creationId xmlns:a16="http://schemas.microsoft.com/office/drawing/2014/main" id="{BB73E5BE-D327-1A45-B62B-3A647B623FB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48487" y="1341438"/>
            <a:ext cx="4772572" cy="4875523"/>
          </a:xfrm>
          <a:prstGeom prst="rect">
            <a:avLst/>
          </a:prstGeom>
          <a:ln>
            <a:solidFill>
              <a:schemeClr val="tx1"/>
            </a:solidFill>
          </a:ln>
        </p:spPr>
      </p:pic>
      <p:grpSp>
        <p:nvGrpSpPr>
          <p:cNvPr id="8" name="Group 7">
            <a:extLst>
              <a:ext uri="{FF2B5EF4-FFF2-40B4-BE49-F238E27FC236}">
                <a16:creationId xmlns:a16="http://schemas.microsoft.com/office/drawing/2014/main" id="{F0B41127-3D17-6A42-9E65-1F07595E6BA4}"/>
              </a:ext>
            </a:extLst>
          </p:cNvPr>
          <p:cNvGrpSpPr/>
          <p:nvPr/>
        </p:nvGrpSpPr>
        <p:grpSpPr>
          <a:xfrm>
            <a:off x="12109541" y="138892"/>
            <a:ext cx="973945" cy="1240645"/>
            <a:chOff x="12109541" y="138892"/>
            <a:chExt cx="973945" cy="1240645"/>
          </a:xfrm>
        </p:grpSpPr>
        <p:pic>
          <p:nvPicPr>
            <p:cNvPr id="10" name="Graphic 9">
              <a:extLst>
                <a:ext uri="{FF2B5EF4-FFF2-40B4-BE49-F238E27FC236}">
                  <a16:creationId xmlns:a16="http://schemas.microsoft.com/office/drawing/2014/main" id="{58B82EEF-0F7B-344F-92AC-26CBF13660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09541" y="138892"/>
              <a:ext cx="973945" cy="973945"/>
            </a:xfrm>
            <a:prstGeom prst="rect">
              <a:avLst/>
            </a:prstGeom>
          </p:spPr>
        </p:pic>
        <p:sp>
          <p:nvSpPr>
            <p:cNvPr id="11" name="TextBox 10">
              <a:extLst>
                <a:ext uri="{FF2B5EF4-FFF2-40B4-BE49-F238E27FC236}">
                  <a16:creationId xmlns:a16="http://schemas.microsoft.com/office/drawing/2014/main" id="{961A2D5B-72D2-DD44-A6EC-9167118B8074}"/>
                </a:ext>
              </a:extLst>
            </p:cNvPr>
            <p:cNvSpPr txBox="1"/>
            <p:nvPr/>
          </p:nvSpPr>
          <p:spPr>
            <a:xfrm>
              <a:off x="12180675" y="1029569"/>
              <a:ext cx="902811" cy="349968"/>
            </a:xfrm>
            <a:prstGeom prst="rect">
              <a:avLst/>
            </a:prstGeom>
            <a:noFill/>
          </p:spPr>
          <p:txBody>
            <a:bodyPr wrap="none" rtlCol="0">
              <a:spAutoFit/>
            </a:bodyPr>
            <a:lstStyle/>
            <a:p>
              <a:r>
                <a:rPr lang="en-US" dirty="0"/>
                <a:t>Builder</a:t>
              </a:r>
            </a:p>
          </p:txBody>
        </p:sp>
      </p:grpSp>
      <p:sp>
        <p:nvSpPr>
          <p:cNvPr id="12" name="Slide Number Placeholder 11">
            <a:extLst>
              <a:ext uri="{FF2B5EF4-FFF2-40B4-BE49-F238E27FC236}">
                <a16:creationId xmlns:a16="http://schemas.microsoft.com/office/drawing/2014/main" id="{84D80D21-6BC9-534D-A9FB-CD075C2B9624}"/>
              </a:ext>
            </a:extLst>
          </p:cNvPr>
          <p:cNvSpPr>
            <a:spLocks noGrp="1"/>
          </p:cNvSpPr>
          <p:nvPr>
            <p:ph type="sldNum" sz="quarter" idx="10"/>
          </p:nvPr>
        </p:nvSpPr>
        <p:spPr/>
        <p:txBody>
          <a:bodyPr/>
          <a:lstStyle/>
          <a:p>
            <a:fld id="{8F65F2EB-6803-D74D-BE19-64C946199132}" type="slidenum">
              <a:rPr lang="en-US" smtClean="0"/>
              <a:t>47</a:t>
            </a:fld>
            <a:endParaRPr lang="en-US"/>
          </a:p>
        </p:txBody>
      </p:sp>
      <p:sp>
        <p:nvSpPr>
          <p:cNvPr id="4" name="Oval 3">
            <a:extLst>
              <a:ext uri="{FF2B5EF4-FFF2-40B4-BE49-F238E27FC236}">
                <a16:creationId xmlns:a16="http://schemas.microsoft.com/office/drawing/2014/main" id="{DB70A018-E4CF-44C1-8AA8-6EB0CCC31810}"/>
              </a:ext>
            </a:extLst>
          </p:cNvPr>
          <p:cNvSpPr/>
          <p:nvPr/>
        </p:nvSpPr>
        <p:spPr bwMode="auto">
          <a:xfrm>
            <a:off x="9112967" y="5838844"/>
            <a:ext cx="914400" cy="36714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3" name="TextBox 1">
            <a:extLst>
              <a:ext uri="{FF2B5EF4-FFF2-40B4-BE49-F238E27FC236}">
                <a16:creationId xmlns:a16="http://schemas.microsoft.com/office/drawing/2014/main" id="{93CF0066-3C4A-7D4F-806A-5DB52C453DBA}"/>
              </a:ext>
            </a:extLst>
          </p:cNvPr>
          <p:cNvSpPr txBox="1"/>
          <p:nvPr/>
        </p:nvSpPr>
        <p:spPr>
          <a:xfrm>
            <a:off x="6564314" y="5668858"/>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1</a:t>
            </a:r>
          </a:p>
        </p:txBody>
      </p:sp>
      <p:pic>
        <p:nvPicPr>
          <p:cNvPr id="5" name="Picture 4">
            <a:extLst>
              <a:ext uri="{FF2B5EF4-FFF2-40B4-BE49-F238E27FC236}">
                <a16:creationId xmlns:a16="http://schemas.microsoft.com/office/drawing/2014/main" id="{D6EAE1C2-9967-BB4C-8D95-2136CF626DB5}"/>
              </a:ext>
            </a:extLst>
          </p:cNvPr>
          <p:cNvPicPr>
            <a:picLocks noChangeAspect="1"/>
          </p:cNvPicPr>
          <p:nvPr/>
        </p:nvPicPr>
        <p:blipFill>
          <a:blip r:embed="rId6"/>
          <a:stretch>
            <a:fillRect/>
          </a:stretch>
        </p:blipFill>
        <p:spPr>
          <a:xfrm>
            <a:off x="9996880" y="4313237"/>
            <a:ext cx="3419159" cy="2655575"/>
          </a:xfrm>
          <a:prstGeom prst="rect">
            <a:avLst/>
          </a:prstGeom>
          <a:ln>
            <a:solidFill>
              <a:schemeClr val="tx1"/>
            </a:solid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0F9F7B-BFB0-7749-9FCD-A8F6DB10D966}"/>
              </a:ext>
            </a:extLst>
          </p:cNvPr>
          <p:cNvSpPr>
            <a:spLocks noGrp="1"/>
          </p:cNvSpPr>
          <p:nvPr>
            <p:ph type="body" sz="quarter" idx="10"/>
          </p:nvPr>
        </p:nvSpPr>
        <p:spPr/>
        <p:txBody>
          <a:bodyPr/>
          <a:lstStyle/>
          <a:p>
            <a:r>
              <a:rPr lang="en-US" dirty="0"/>
              <a:t>End of Module 2 Section 1</a:t>
            </a:r>
          </a:p>
        </p:txBody>
      </p:sp>
    </p:spTree>
    <p:extLst>
      <p:ext uri="{BB962C8B-B14F-4D97-AF65-F5344CB8AC3E}">
        <p14:creationId xmlns:p14="http://schemas.microsoft.com/office/powerpoint/2010/main" val="12238604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0F9F7B-BFB0-7749-9FCD-A8F6DB10D966}"/>
              </a:ext>
            </a:extLst>
          </p:cNvPr>
          <p:cNvSpPr>
            <a:spLocks noGrp="1"/>
          </p:cNvSpPr>
          <p:nvPr>
            <p:ph type="body" sz="quarter" idx="10"/>
          </p:nvPr>
        </p:nvSpPr>
        <p:spPr/>
        <p:txBody>
          <a:bodyPr/>
          <a:lstStyle/>
          <a:p>
            <a:r>
              <a:rPr lang="en-US" dirty="0"/>
              <a:t>Spark Rules (</a:t>
            </a:r>
            <a:r>
              <a:rPr lang="en-US" dirty="0" err="1">
                <a:solidFill>
                  <a:srgbClr val="00B050"/>
                </a:solidFill>
              </a:rPr>
              <a:t>sparkRule</a:t>
            </a:r>
            <a:r>
              <a:rPr lang="en-US" dirty="0"/>
              <a:t>) and KPI Rules (</a:t>
            </a:r>
            <a:r>
              <a:rPr lang="en-US" dirty="0" err="1">
                <a:solidFill>
                  <a:srgbClr val="00B050"/>
                </a:solidFill>
              </a:rPr>
              <a:t>kpiRule</a:t>
            </a:r>
            <a:r>
              <a:rPr lang="en-US" dirty="0"/>
              <a:t>)</a:t>
            </a:r>
          </a:p>
        </p:txBody>
      </p:sp>
      <p:pic>
        <p:nvPicPr>
          <p:cNvPr id="11" name="Graphic 10">
            <a:extLst>
              <a:ext uri="{FF2B5EF4-FFF2-40B4-BE49-F238E27FC236}">
                <a16:creationId xmlns:a16="http://schemas.microsoft.com/office/drawing/2014/main" id="{FA4446AD-1EBF-B840-AB93-6A585F1A2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6287" y="3475037"/>
            <a:ext cx="1219200" cy="1219200"/>
          </a:xfrm>
          <a:prstGeom prst="rect">
            <a:avLst/>
          </a:prstGeom>
        </p:spPr>
      </p:pic>
    </p:spTree>
    <p:extLst>
      <p:ext uri="{BB962C8B-B14F-4D97-AF65-F5344CB8AC3E}">
        <p14:creationId xmlns:p14="http://schemas.microsoft.com/office/powerpoint/2010/main" val="3023135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Arial"/>
              <a:buChar char="•"/>
            </a:pPr>
            <a:r>
              <a:rPr lang="en-US" sz="2400" dirty="0"/>
              <a:t>Identify data source, type, interface method, frequency of data synching</a:t>
            </a:r>
          </a:p>
          <a:p>
            <a:pPr lvl="1">
              <a:spcAft>
                <a:spcPts val="538"/>
              </a:spcAft>
              <a:buFont typeface="Arial"/>
              <a:buChar char="•"/>
            </a:pPr>
            <a:r>
              <a:rPr lang="en-US" sz="2200" dirty="0"/>
              <a:t>SQL Ext</a:t>
            </a:r>
          </a:p>
          <a:p>
            <a:pPr lvl="1">
              <a:spcAft>
                <a:spcPts val="538"/>
              </a:spcAft>
              <a:buFont typeface="Arial"/>
              <a:buChar char="•"/>
            </a:pPr>
            <a:r>
              <a:rPr lang="en-US" sz="2200" dirty="0"/>
              <a:t>CSV / Other File Tools</a:t>
            </a:r>
          </a:p>
          <a:p>
            <a:pPr lvl="1">
              <a:spcAft>
                <a:spcPts val="538"/>
              </a:spcAft>
              <a:buFont typeface="Arial"/>
              <a:buChar char="•"/>
            </a:pPr>
            <a:r>
              <a:rPr lang="en-US" sz="2200" dirty="0" err="1"/>
              <a:t>oBIX</a:t>
            </a:r>
            <a:r>
              <a:rPr lang="en-US" sz="2200" dirty="0"/>
              <a:t>, </a:t>
            </a:r>
            <a:r>
              <a:rPr lang="en-US" sz="2200" dirty="0" err="1"/>
              <a:t>BACnet</a:t>
            </a:r>
            <a:r>
              <a:rPr lang="en-US" sz="2200" dirty="0"/>
              <a:t>, </a:t>
            </a:r>
            <a:r>
              <a:rPr lang="en-US" sz="2200" dirty="0" err="1"/>
              <a:t>Modbus</a:t>
            </a:r>
            <a:r>
              <a:rPr lang="en-US" sz="2200" dirty="0"/>
              <a:t>, Haystack, Sedona Connectors – for live data that will be logged by SkySpark, or history synching of controller data into SkySpark</a:t>
            </a:r>
          </a:p>
          <a:p>
            <a:pPr>
              <a:buFont typeface="Arial"/>
              <a:buChar char="•"/>
            </a:pPr>
            <a:r>
              <a:rPr lang="en-US" sz="2400" dirty="0"/>
              <a:t>Planning Rules and Tags</a:t>
            </a:r>
          </a:p>
          <a:p>
            <a:pPr lvl="1">
              <a:buFont typeface="Arial"/>
              <a:buChar char="•"/>
            </a:pPr>
            <a:r>
              <a:rPr lang="en-US" sz="2200" dirty="0"/>
              <a:t>Start by outlining the top 5-10 </a:t>
            </a:r>
            <a:r>
              <a:rPr lang="en-US" sz="2200" dirty="0" err="1"/>
              <a:t>sparkRules</a:t>
            </a:r>
            <a:r>
              <a:rPr lang="en-US" sz="2200" dirty="0"/>
              <a:t> you want to run</a:t>
            </a:r>
          </a:p>
          <a:p>
            <a:pPr lvl="1">
              <a:buFont typeface="Arial"/>
              <a:buChar char="•"/>
            </a:pPr>
            <a:r>
              <a:rPr lang="en-US" sz="2200" dirty="0"/>
              <a:t>Explore data once you connect – seeing the data with </a:t>
            </a:r>
            <a:r>
              <a:rPr lang="en-US" sz="2200" dirty="0" err="1"/>
              <a:t>SkySpark’s</a:t>
            </a:r>
            <a:r>
              <a:rPr lang="en-US" sz="2200" dirty="0"/>
              <a:t> visualization tools aligned for the first time will give you insight into system behavior and show you additional rules you couldn’t have anticipated</a:t>
            </a:r>
          </a:p>
          <a:p>
            <a:pPr lvl="1">
              <a:buFont typeface="Arial"/>
              <a:buChar char="•"/>
            </a:pPr>
            <a:r>
              <a:rPr lang="en-US" sz="2200" dirty="0"/>
              <a:t>Learn system tags and analytic functions as you go to support the rules</a:t>
            </a:r>
          </a:p>
        </p:txBody>
      </p:sp>
      <p:sp>
        <p:nvSpPr>
          <p:cNvPr id="5" name="Text Placeholder 4">
            <a:extLst>
              <a:ext uri="{FF2B5EF4-FFF2-40B4-BE49-F238E27FC236}">
                <a16:creationId xmlns:a16="http://schemas.microsoft.com/office/drawing/2014/main" id="{44CC5FC3-8BEF-8349-A176-952CFACF7544}"/>
              </a:ext>
            </a:extLst>
          </p:cNvPr>
          <p:cNvSpPr>
            <a:spLocks noGrp="1"/>
          </p:cNvSpPr>
          <p:nvPr>
            <p:ph type="body" idx="13"/>
          </p:nvPr>
        </p:nvSpPr>
        <p:spPr>
          <a:xfrm>
            <a:off x="670932" y="1006477"/>
            <a:ext cx="11459155" cy="463863"/>
          </a:xfrm>
        </p:spPr>
        <p:txBody>
          <a:bodyPr/>
          <a:lstStyle/>
          <a:p>
            <a:r>
              <a:rPr lang="en-US" dirty="0"/>
              <a:t>Beyond software sizing – implementation factors</a:t>
            </a:r>
          </a:p>
        </p:txBody>
      </p:sp>
      <p:sp>
        <p:nvSpPr>
          <p:cNvPr id="2" name="Title 1"/>
          <p:cNvSpPr>
            <a:spLocks noGrp="1"/>
          </p:cNvSpPr>
          <p:nvPr>
            <p:ph type="title"/>
          </p:nvPr>
        </p:nvSpPr>
        <p:spPr/>
        <p:txBody>
          <a:bodyPr/>
          <a:lstStyle/>
          <a:p>
            <a:pPr algn="l"/>
            <a:r>
              <a:rPr lang="en-US" sz="4000" b="1" dirty="0">
                <a:solidFill>
                  <a:srgbClr val="306091"/>
                </a:solidFill>
              </a:rPr>
              <a:t>Starting a New Project</a:t>
            </a:r>
            <a:endParaRPr lang="en-US" sz="4000" b="1" i="1" dirty="0">
              <a:solidFill>
                <a:schemeClr val="tx1"/>
              </a:solidFill>
            </a:endParaRPr>
          </a:p>
        </p:txBody>
      </p:sp>
      <p:sp>
        <p:nvSpPr>
          <p:cNvPr id="8" name="Slide Number Placeholder 7">
            <a:extLst>
              <a:ext uri="{FF2B5EF4-FFF2-40B4-BE49-F238E27FC236}">
                <a16:creationId xmlns:a16="http://schemas.microsoft.com/office/drawing/2014/main" id="{5C089F43-854B-5F4A-BD6D-214DFB7481FD}"/>
              </a:ext>
            </a:extLst>
          </p:cNvPr>
          <p:cNvSpPr>
            <a:spLocks noGrp="1"/>
          </p:cNvSpPr>
          <p:nvPr>
            <p:ph type="sldNum" sz="quarter" idx="14"/>
          </p:nvPr>
        </p:nvSpPr>
        <p:spPr/>
        <p:txBody>
          <a:bodyPr/>
          <a:lstStyle/>
          <a:p>
            <a:fld id="{8F65F2EB-6803-D74D-BE19-64C946199132}" type="slidenum">
              <a:rPr lang="en-US" smtClean="0"/>
              <a:t>5</a:t>
            </a:fld>
            <a:endParaRPr lang="en-US"/>
          </a:p>
        </p:txBody>
      </p:sp>
    </p:spTree>
    <p:extLst>
      <p:ext uri="{BB962C8B-B14F-4D97-AF65-F5344CB8AC3E}">
        <p14:creationId xmlns:p14="http://schemas.microsoft.com/office/powerpoint/2010/main" val="28420094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and Functions</a:t>
            </a:r>
          </a:p>
        </p:txBody>
      </p:sp>
      <p:sp>
        <p:nvSpPr>
          <p:cNvPr id="3" name="Content Placeholder 2"/>
          <p:cNvSpPr>
            <a:spLocks noGrp="1"/>
          </p:cNvSpPr>
          <p:nvPr>
            <p:ph idx="1"/>
          </p:nvPr>
        </p:nvSpPr>
        <p:spPr/>
        <p:txBody>
          <a:bodyPr/>
          <a:lstStyle/>
          <a:p>
            <a:r>
              <a:rPr lang="en-US" dirty="0"/>
              <a:t>This will be discussed more in depth later in training, but a </a:t>
            </a:r>
            <a:r>
              <a:rPr lang="en-US" dirty="0">
                <a:solidFill>
                  <a:schemeClr val="accent2"/>
                </a:solidFill>
              </a:rPr>
              <a:t>Function</a:t>
            </a:r>
            <a:r>
              <a:rPr lang="en-US" dirty="0"/>
              <a:t> (</a:t>
            </a:r>
            <a:r>
              <a:rPr lang="en-US" dirty="0" err="1">
                <a:solidFill>
                  <a:srgbClr val="00B050"/>
                </a:solidFill>
              </a:rPr>
              <a:t>func</a:t>
            </a:r>
            <a:r>
              <a:rPr lang="en-US" dirty="0"/>
              <a:t>) is a set of instructions that return a result.</a:t>
            </a:r>
          </a:p>
          <a:p>
            <a:pPr lvl="1"/>
            <a:r>
              <a:rPr lang="en-US" dirty="0"/>
              <a:t>Find the max demand</a:t>
            </a:r>
          </a:p>
          <a:p>
            <a:pPr lvl="1"/>
            <a:r>
              <a:rPr lang="en-US" dirty="0"/>
              <a:t>Find every period where both heating and cooling was running</a:t>
            </a:r>
          </a:p>
          <a:p>
            <a:r>
              <a:rPr lang="en-US" dirty="0"/>
              <a:t>Every </a:t>
            </a:r>
            <a:r>
              <a:rPr lang="en-US" dirty="0">
                <a:solidFill>
                  <a:schemeClr val="accent2"/>
                </a:solidFill>
              </a:rPr>
              <a:t>Rule</a:t>
            </a:r>
            <a:r>
              <a:rPr lang="en-US" dirty="0"/>
              <a:t> (</a:t>
            </a:r>
            <a:r>
              <a:rPr lang="en-US" dirty="0">
                <a:solidFill>
                  <a:srgbClr val="00B050"/>
                </a:solidFill>
              </a:rPr>
              <a:t>rule</a:t>
            </a:r>
            <a:r>
              <a:rPr lang="en-US" dirty="0"/>
              <a:t>) has a </a:t>
            </a:r>
            <a:r>
              <a:rPr lang="en-US" dirty="0" err="1">
                <a:solidFill>
                  <a:srgbClr val="00B050"/>
                </a:solidFill>
              </a:rPr>
              <a:t>ruleFunc</a:t>
            </a:r>
            <a:r>
              <a:rPr lang="en-US" dirty="0"/>
              <a:t> tag, which is the </a:t>
            </a:r>
            <a:r>
              <a:rPr lang="en-US" dirty="0">
                <a:solidFill>
                  <a:schemeClr val="accent2"/>
                </a:solidFill>
              </a:rPr>
              <a:t>Function</a:t>
            </a:r>
            <a:r>
              <a:rPr lang="en-US" dirty="0"/>
              <a:t> that the </a:t>
            </a:r>
            <a:r>
              <a:rPr lang="en-US" dirty="0">
                <a:solidFill>
                  <a:schemeClr val="accent2"/>
                </a:solidFill>
              </a:rPr>
              <a:t>Rule</a:t>
            </a:r>
            <a:r>
              <a:rPr lang="en-US" dirty="0"/>
              <a:t> will execute.</a:t>
            </a:r>
          </a:p>
          <a:p>
            <a:r>
              <a:rPr lang="en-US" dirty="0">
                <a:solidFill>
                  <a:schemeClr val="accent2"/>
                </a:solidFill>
              </a:rPr>
              <a:t>Rule-ready Functions</a:t>
            </a:r>
            <a:r>
              <a:rPr lang="en-US" dirty="0"/>
              <a:t> have a specific set of tags on the </a:t>
            </a:r>
            <a:r>
              <a:rPr lang="en-US" dirty="0" err="1">
                <a:solidFill>
                  <a:srgbClr val="00B050"/>
                </a:solidFill>
              </a:rPr>
              <a:t>func</a:t>
            </a:r>
            <a:r>
              <a:rPr lang="en-US" dirty="0"/>
              <a:t> record that simplify creating </a:t>
            </a:r>
            <a:r>
              <a:rPr lang="en-US" dirty="0">
                <a:solidFill>
                  <a:srgbClr val="00B050"/>
                </a:solidFill>
              </a:rPr>
              <a:t>rule</a:t>
            </a:r>
            <a:r>
              <a:rPr lang="en-US" dirty="0"/>
              <a:t> records.</a:t>
            </a:r>
          </a:p>
        </p:txBody>
      </p:sp>
      <p:sp>
        <p:nvSpPr>
          <p:cNvPr id="12" name="Slide Number Placeholder 11">
            <a:extLst>
              <a:ext uri="{FF2B5EF4-FFF2-40B4-BE49-F238E27FC236}">
                <a16:creationId xmlns:a16="http://schemas.microsoft.com/office/drawing/2014/main" id="{84D80D21-6BC9-534D-A9FB-CD075C2B9624}"/>
              </a:ext>
            </a:extLst>
          </p:cNvPr>
          <p:cNvSpPr>
            <a:spLocks noGrp="1"/>
          </p:cNvSpPr>
          <p:nvPr>
            <p:ph type="sldNum" sz="quarter" idx="10"/>
          </p:nvPr>
        </p:nvSpPr>
        <p:spPr/>
        <p:txBody>
          <a:bodyPr/>
          <a:lstStyle/>
          <a:p>
            <a:fld id="{8F65F2EB-6803-D74D-BE19-64C946199132}" type="slidenum">
              <a:rPr lang="en-US" smtClean="0"/>
              <a:pPr/>
              <a:t>50</a:t>
            </a:fld>
            <a:endParaRPr lang="en-US"/>
          </a:p>
        </p:txBody>
      </p:sp>
      <p:grpSp>
        <p:nvGrpSpPr>
          <p:cNvPr id="13" name="Group 12">
            <a:extLst>
              <a:ext uri="{FF2B5EF4-FFF2-40B4-BE49-F238E27FC236}">
                <a16:creationId xmlns:a16="http://schemas.microsoft.com/office/drawing/2014/main" id="{A9AA5D4B-C0A0-DE45-B4C5-80CDE130BE1F}"/>
              </a:ext>
            </a:extLst>
          </p:cNvPr>
          <p:cNvGrpSpPr/>
          <p:nvPr/>
        </p:nvGrpSpPr>
        <p:grpSpPr>
          <a:xfrm>
            <a:off x="12358687" y="129402"/>
            <a:ext cx="917440" cy="1238003"/>
            <a:chOff x="10710410" y="-136990"/>
            <a:chExt cx="917440" cy="1238003"/>
          </a:xfrm>
        </p:grpSpPr>
        <p:pic>
          <p:nvPicPr>
            <p:cNvPr id="14" name="Graphic 13">
              <a:extLst>
                <a:ext uri="{FF2B5EF4-FFF2-40B4-BE49-F238E27FC236}">
                  <a16:creationId xmlns:a16="http://schemas.microsoft.com/office/drawing/2014/main" id="{613E67C5-9FDA-F943-A1AC-85989EB974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10410" y="-136990"/>
              <a:ext cx="917440" cy="917440"/>
            </a:xfrm>
            <a:prstGeom prst="rect">
              <a:avLst/>
            </a:prstGeom>
          </p:spPr>
        </p:pic>
        <p:sp>
          <p:nvSpPr>
            <p:cNvPr id="15" name="TextBox 14">
              <a:extLst>
                <a:ext uri="{FF2B5EF4-FFF2-40B4-BE49-F238E27FC236}">
                  <a16:creationId xmlns:a16="http://schemas.microsoft.com/office/drawing/2014/main" id="{BE94EFBF-D2BC-AD41-B049-011DBD767FDF}"/>
                </a:ext>
              </a:extLst>
            </p:cNvPr>
            <p:cNvSpPr txBox="1"/>
            <p:nvPr/>
          </p:nvSpPr>
          <p:spPr>
            <a:xfrm>
              <a:off x="10828197" y="751045"/>
              <a:ext cx="659155" cy="349968"/>
            </a:xfrm>
            <a:prstGeom prst="rect">
              <a:avLst/>
            </a:prstGeom>
            <a:noFill/>
          </p:spPr>
          <p:txBody>
            <a:bodyPr wrap="none" rtlCol="0">
              <a:spAutoFit/>
            </a:bodyPr>
            <a:lstStyle/>
            <a:p>
              <a:r>
                <a:rPr lang="en-US" dirty="0"/>
                <a:t>Rule</a:t>
              </a:r>
            </a:p>
          </p:txBody>
        </p:sp>
      </p:grpSp>
    </p:spTree>
    <p:extLst>
      <p:ext uri="{BB962C8B-B14F-4D97-AF65-F5344CB8AC3E}">
        <p14:creationId xmlns:p14="http://schemas.microsoft.com/office/powerpoint/2010/main" val="31994880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0F9F7B-BFB0-7749-9FCD-A8F6DB10D966}"/>
              </a:ext>
            </a:extLst>
          </p:cNvPr>
          <p:cNvSpPr>
            <a:spLocks noGrp="1"/>
          </p:cNvSpPr>
          <p:nvPr>
            <p:ph type="body" sz="quarter" idx="10"/>
          </p:nvPr>
        </p:nvSpPr>
        <p:spPr/>
        <p:txBody>
          <a:bodyPr/>
          <a:lstStyle/>
          <a:p>
            <a:r>
              <a:rPr lang="en-US" dirty="0"/>
              <a:t>Working with Pre-Built </a:t>
            </a:r>
            <a:r>
              <a:rPr lang="en-US" dirty="0" err="1">
                <a:solidFill>
                  <a:srgbClr val="00B050"/>
                </a:solidFill>
              </a:rPr>
              <a:t>sparkRule</a:t>
            </a:r>
            <a:r>
              <a:rPr lang="en-US" dirty="0"/>
              <a:t>-Ready Functions</a:t>
            </a:r>
          </a:p>
        </p:txBody>
      </p:sp>
      <p:pic>
        <p:nvPicPr>
          <p:cNvPr id="8" name="Graphic 7">
            <a:extLst>
              <a:ext uri="{FF2B5EF4-FFF2-40B4-BE49-F238E27FC236}">
                <a16:creationId xmlns:a16="http://schemas.microsoft.com/office/drawing/2014/main" id="{5A2E8AE7-446C-684A-A7F2-D86C14FCE3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33687" y="3475037"/>
            <a:ext cx="1219200" cy="1219200"/>
          </a:xfrm>
          <a:prstGeom prst="rect">
            <a:avLst/>
          </a:prstGeom>
        </p:spPr>
      </p:pic>
      <p:pic>
        <p:nvPicPr>
          <p:cNvPr id="11" name="Graphic 10">
            <a:extLst>
              <a:ext uri="{FF2B5EF4-FFF2-40B4-BE49-F238E27FC236}">
                <a16:creationId xmlns:a16="http://schemas.microsoft.com/office/drawing/2014/main" id="{FA4446AD-1EBF-B840-AB93-6A585F1A2D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6287" y="3475037"/>
            <a:ext cx="1219200" cy="1219200"/>
          </a:xfrm>
          <a:prstGeom prst="rect">
            <a:avLst/>
          </a:prstGeom>
        </p:spPr>
      </p:pic>
    </p:spTree>
    <p:extLst>
      <p:ext uri="{BB962C8B-B14F-4D97-AF65-F5344CB8AC3E}">
        <p14:creationId xmlns:p14="http://schemas.microsoft.com/office/powerpoint/2010/main" val="2760382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Activating a </a:t>
            </a:r>
            <a:r>
              <a:rPr lang="en-US" dirty="0" err="1"/>
              <a:t>sparkRule</a:t>
            </a:r>
            <a:r>
              <a:rPr lang="en-US" dirty="0"/>
              <a:t>-Ready Function</a:t>
            </a:r>
          </a:p>
        </p:txBody>
      </p:sp>
      <p:sp>
        <p:nvSpPr>
          <p:cNvPr id="3" name="Content Placeholder 2"/>
          <p:cNvSpPr>
            <a:spLocks noGrp="1"/>
          </p:cNvSpPr>
          <p:nvPr>
            <p:ph idx="1"/>
          </p:nvPr>
        </p:nvSpPr>
        <p:spPr>
          <a:xfrm>
            <a:off x="565154" y="977413"/>
            <a:ext cx="7036389" cy="6280636"/>
          </a:xfrm>
        </p:spPr>
        <p:txBody>
          <a:bodyPr/>
          <a:lstStyle/>
          <a:p>
            <a:r>
              <a:rPr lang="en-US" dirty="0"/>
              <a:t>Go to the </a:t>
            </a:r>
            <a:r>
              <a:rPr lang="en-US" u="sng" dirty="0"/>
              <a:t>Demo</a:t>
            </a:r>
            <a:r>
              <a:rPr lang="en-US" dirty="0"/>
              <a:t> project using the </a:t>
            </a:r>
            <a:r>
              <a:rPr lang="en-US" dirty="0">
                <a:solidFill>
                  <a:schemeClr val="accent2"/>
                </a:solidFill>
              </a:rPr>
              <a:t>Project Selector</a:t>
            </a:r>
            <a:r>
              <a:rPr lang="en-US" dirty="0"/>
              <a:t>.</a:t>
            </a:r>
          </a:p>
          <a:p>
            <a:r>
              <a:rPr lang="en-US" dirty="0"/>
              <a:t>Click the </a:t>
            </a:r>
            <a:r>
              <a:rPr lang="en-US" dirty="0">
                <a:solidFill>
                  <a:schemeClr val="accent2"/>
                </a:solidFill>
              </a:rPr>
              <a:t>Rule</a:t>
            </a:r>
            <a:r>
              <a:rPr lang="en-US" dirty="0"/>
              <a:t> App.</a:t>
            </a:r>
          </a:p>
          <a:p>
            <a:r>
              <a:rPr lang="en-US" dirty="0"/>
              <a:t>On the </a:t>
            </a:r>
            <a:r>
              <a:rPr lang="en-US" dirty="0">
                <a:solidFill>
                  <a:schemeClr val="accent2"/>
                </a:solidFill>
              </a:rPr>
              <a:t>Local</a:t>
            </a:r>
            <a:r>
              <a:rPr lang="en-US" dirty="0"/>
              <a:t> tab click </a:t>
            </a:r>
            <a:r>
              <a:rPr lang="en-US" dirty="0">
                <a:solidFill>
                  <a:schemeClr val="accent2"/>
                </a:solidFill>
              </a:rPr>
              <a:t>New</a:t>
            </a:r>
            <a:r>
              <a:rPr lang="en-US" dirty="0"/>
              <a:t>.</a:t>
            </a:r>
          </a:p>
          <a:p>
            <a:r>
              <a:rPr lang="en-US" dirty="0"/>
              <a:t>Click the </a:t>
            </a:r>
            <a:r>
              <a:rPr lang="en-US" u="sng" dirty="0"/>
              <a:t>KW Exceeds Target</a:t>
            </a:r>
            <a:r>
              <a:rPr lang="en-US" dirty="0"/>
              <a:t> in the </a:t>
            </a:r>
            <a:r>
              <a:rPr lang="en-US" dirty="0" err="1">
                <a:solidFill>
                  <a:srgbClr val="00B050"/>
                </a:solidFill>
              </a:rPr>
              <a:t>ruleReady</a:t>
            </a:r>
            <a:r>
              <a:rPr lang="en-US" dirty="0"/>
              <a:t> drop down box and click </a:t>
            </a:r>
            <a:r>
              <a:rPr lang="en-US" dirty="0">
                <a:solidFill>
                  <a:schemeClr val="accent2"/>
                </a:solidFill>
              </a:rPr>
              <a:t>Ok</a:t>
            </a:r>
            <a:r>
              <a:rPr lang="en-US" dirty="0"/>
              <a:t>. </a:t>
            </a:r>
          </a:p>
          <a:p>
            <a:r>
              <a:rPr lang="en-US" dirty="0"/>
              <a:t>Go to </a:t>
            </a:r>
            <a:r>
              <a:rPr lang="en-US" dirty="0">
                <a:solidFill>
                  <a:schemeClr val="accent2"/>
                </a:solidFill>
              </a:rPr>
              <a:t>Rules | Debug </a:t>
            </a:r>
            <a:r>
              <a:rPr lang="en-US" dirty="0"/>
              <a:t>and verify it is 100% populated. See populated to note.</a:t>
            </a:r>
          </a:p>
          <a:p>
            <a:r>
              <a:rPr lang="en-US" dirty="0"/>
              <a:t>Use the </a:t>
            </a:r>
            <a:r>
              <a:rPr lang="en-US" dirty="0">
                <a:solidFill>
                  <a:schemeClr val="accent2"/>
                </a:solidFill>
              </a:rPr>
              <a:t>App Selector</a:t>
            </a:r>
            <a:r>
              <a:rPr lang="en-US" dirty="0"/>
              <a:t> to navigate to the </a:t>
            </a:r>
            <a:r>
              <a:rPr lang="en-US" dirty="0">
                <a:solidFill>
                  <a:schemeClr val="accent2"/>
                </a:solidFill>
              </a:rPr>
              <a:t>Spark</a:t>
            </a:r>
            <a:r>
              <a:rPr lang="en-US" dirty="0"/>
              <a:t> app.</a:t>
            </a:r>
          </a:p>
          <a:p>
            <a:r>
              <a:rPr lang="en-US" dirty="0"/>
              <a:t>Click </a:t>
            </a:r>
            <a:r>
              <a:rPr lang="en-US" dirty="0">
                <a:solidFill>
                  <a:schemeClr val="accent2"/>
                </a:solidFill>
              </a:rPr>
              <a:t>All Sites </a:t>
            </a:r>
            <a:r>
              <a:rPr lang="en-US" dirty="0"/>
              <a:t>on the top left.</a:t>
            </a:r>
          </a:p>
        </p:txBody>
      </p:sp>
      <p:pic>
        <p:nvPicPr>
          <p:cNvPr id="13" name="Picture 12">
            <a:extLst>
              <a:ext uri="{FF2B5EF4-FFF2-40B4-BE49-F238E27FC236}">
                <a16:creationId xmlns:a16="http://schemas.microsoft.com/office/drawing/2014/main" id="{0588B277-C33F-4A4C-894E-60FED1E6246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83159" y="1367405"/>
            <a:ext cx="5187964" cy="4237038"/>
          </a:xfrm>
          <a:prstGeom prst="rect">
            <a:avLst/>
          </a:prstGeom>
          <a:ln>
            <a:solidFill>
              <a:schemeClr val="tx1"/>
            </a:solidFill>
          </a:ln>
        </p:spPr>
      </p:pic>
      <p:sp>
        <p:nvSpPr>
          <p:cNvPr id="14" name="Oval 13">
            <a:extLst>
              <a:ext uri="{FF2B5EF4-FFF2-40B4-BE49-F238E27FC236}">
                <a16:creationId xmlns:a16="http://schemas.microsoft.com/office/drawing/2014/main" id="{C403D472-D2AA-E342-B00C-97F8AE9B1053}"/>
              </a:ext>
            </a:extLst>
          </p:cNvPr>
          <p:cNvSpPr/>
          <p:nvPr/>
        </p:nvSpPr>
        <p:spPr bwMode="auto">
          <a:xfrm>
            <a:off x="9416943" y="1862623"/>
            <a:ext cx="533400" cy="28498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5" name="Oval 14">
            <a:extLst>
              <a:ext uri="{FF2B5EF4-FFF2-40B4-BE49-F238E27FC236}">
                <a16:creationId xmlns:a16="http://schemas.microsoft.com/office/drawing/2014/main" id="{1656430A-6ADB-A64E-A933-1200A6380497}"/>
              </a:ext>
            </a:extLst>
          </p:cNvPr>
          <p:cNvSpPr/>
          <p:nvPr/>
        </p:nvSpPr>
        <p:spPr bwMode="auto">
          <a:xfrm>
            <a:off x="8313214" y="1579563"/>
            <a:ext cx="561672" cy="2286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7" name="Oval 16">
            <a:extLst>
              <a:ext uri="{FF2B5EF4-FFF2-40B4-BE49-F238E27FC236}">
                <a16:creationId xmlns:a16="http://schemas.microsoft.com/office/drawing/2014/main" id="{2C52B978-94CA-534C-9FA0-7810B1CE96C7}"/>
              </a:ext>
            </a:extLst>
          </p:cNvPr>
          <p:cNvSpPr/>
          <p:nvPr/>
        </p:nvSpPr>
        <p:spPr bwMode="auto">
          <a:xfrm>
            <a:off x="10453687" y="3627437"/>
            <a:ext cx="917440" cy="255684"/>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grpSp>
        <p:nvGrpSpPr>
          <p:cNvPr id="7" name="Group 6">
            <a:extLst>
              <a:ext uri="{FF2B5EF4-FFF2-40B4-BE49-F238E27FC236}">
                <a16:creationId xmlns:a16="http://schemas.microsoft.com/office/drawing/2014/main" id="{3E9AA675-B542-8A4C-8205-7C1427A4248A}"/>
              </a:ext>
            </a:extLst>
          </p:cNvPr>
          <p:cNvGrpSpPr/>
          <p:nvPr/>
        </p:nvGrpSpPr>
        <p:grpSpPr>
          <a:xfrm>
            <a:off x="12358687" y="129402"/>
            <a:ext cx="917440" cy="1238003"/>
            <a:chOff x="10710410" y="-136990"/>
            <a:chExt cx="917440" cy="1238003"/>
          </a:xfrm>
        </p:grpSpPr>
        <p:pic>
          <p:nvPicPr>
            <p:cNvPr id="12" name="Graphic 11">
              <a:extLst>
                <a:ext uri="{FF2B5EF4-FFF2-40B4-BE49-F238E27FC236}">
                  <a16:creationId xmlns:a16="http://schemas.microsoft.com/office/drawing/2014/main" id="{548E00EA-B10A-674E-83E2-A301539707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10410" y="-136990"/>
              <a:ext cx="917440" cy="917440"/>
            </a:xfrm>
            <a:prstGeom prst="rect">
              <a:avLst/>
            </a:prstGeom>
          </p:spPr>
        </p:pic>
        <p:sp>
          <p:nvSpPr>
            <p:cNvPr id="6" name="TextBox 5">
              <a:extLst>
                <a:ext uri="{FF2B5EF4-FFF2-40B4-BE49-F238E27FC236}">
                  <a16:creationId xmlns:a16="http://schemas.microsoft.com/office/drawing/2014/main" id="{F80893CF-3A3D-5F4E-9CAF-568D7A944B2F}"/>
                </a:ext>
              </a:extLst>
            </p:cNvPr>
            <p:cNvSpPr txBox="1"/>
            <p:nvPr/>
          </p:nvSpPr>
          <p:spPr>
            <a:xfrm>
              <a:off x="10828197" y="751045"/>
              <a:ext cx="659155" cy="349968"/>
            </a:xfrm>
            <a:prstGeom prst="rect">
              <a:avLst/>
            </a:prstGeom>
            <a:noFill/>
          </p:spPr>
          <p:txBody>
            <a:bodyPr wrap="none" rtlCol="0">
              <a:spAutoFit/>
            </a:bodyPr>
            <a:lstStyle/>
            <a:p>
              <a:r>
                <a:rPr lang="en-US" dirty="0"/>
                <a:t>Rule</a:t>
              </a:r>
            </a:p>
          </p:txBody>
        </p:sp>
      </p:grpSp>
      <p:sp>
        <p:nvSpPr>
          <p:cNvPr id="10" name="Slide Number Placeholder 9">
            <a:extLst>
              <a:ext uri="{FF2B5EF4-FFF2-40B4-BE49-F238E27FC236}">
                <a16:creationId xmlns:a16="http://schemas.microsoft.com/office/drawing/2014/main" id="{53166B2B-D445-EA4D-98BE-8A67007D2B3D}"/>
              </a:ext>
            </a:extLst>
          </p:cNvPr>
          <p:cNvSpPr>
            <a:spLocks noGrp="1"/>
          </p:cNvSpPr>
          <p:nvPr>
            <p:ph type="sldNum" sz="quarter" idx="10"/>
          </p:nvPr>
        </p:nvSpPr>
        <p:spPr/>
        <p:txBody>
          <a:bodyPr/>
          <a:lstStyle/>
          <a:p>
            <a:fld id="{8F65F2EB-6803-D74D-BE19-64C946199132}" type="slidenum">
              <a:rPr lang="en-US" smtClean="0"/>
              <a:t>52</a:t>
            </a:fld>
            <a:endParaRPr lang="en-US"/>
          </a:p>
        </p:txBody>
      </p:sp>
      <p:sp>
        <p:nvSpPr>
          <p:cNvPr id="16" name="Rectangle 15">
            <a:extLst>
              <a:ext uri="{FF2B5EF4-FFF2-40B4-BE49-F238E27FC236}">
                <a16:creationId xmlns:a16="http://schemas.microsoft.com/office/drawing/2014/main" id="{0543F165-7D7D-9641-B2C8-8615E4FC9DBF}"/>
              </a:ext>
            </a:extLst>
          </p:cNvPr>
          <p:cNvSpPr/>
          <p:nvPr/>
        </p:nvSpPr>
        <p:spPr>
          <a:xfrm>
            <a:off x="220960" y="6635757"/>
            <a:ext cx="8756589" cy="407163"/>
          </a:xfrm>
          <a:prstGeom prst="rect">
            <a:avLst/>
          </a:prstGeom>
        </p:spPr>
        <p:txBody>
          <a:bodyPr wrap="square">
            <a:spAutoFit/>
          </a:bodyPr>
          <a:lstStyle/>
          <a:p>
            <a:r>
              <a:rPr lang="en-US" sz="2200" dirty="0">
                <a:solidFill>
                  <a:srgbClr val="FF0000"/>
                </a:solidFill>
              </a:rPr>
              <a:t>This rule will create a spark whenever a site exceeds 400kW.</a:t>
            </a:r>
          </a:p>
        </p:txBody>
      </p:sp>
      <p:sp>
        <p:nvSpPr>
          <p:cNvPr id="19" name="TextBox 1">
            <a:extLst>
              <a:ext uri="{FF2B5EF4-FFF2-40B4-BE49-F238E27FC236}">
                <a16:creationId xmlns:a16="http://schemas.microsoft.com/office/drawing/2014/main" id="{ADD0CFB6-5199-154B-B321-2766174E7360}"/>
              </a:ext>
            </a:extLst>
          </p:cNvPr>
          <p:cNvSpPr txBox="1"/>
          <p:nvPr/>
        </p:nvSpPr>
        <p:spPr>
          <a:xfrm>
            <a:off x="7696961" y="1218822"/>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1</a:t>
            </a:r>
          </a:p>
        </p:txBody>
      </p:sp>
      <p:sp>
        <p:nvSpPr>
          <p:cNvPr id="20" name="TextBox 1">
            <a:extLst>
              <a:ext uri="{FF2B5EF4-FFF2-40B4-BE49-F238E27FC236}">
                <a16:creationId xmlns:a16="http://schemas.microsoft.com/office/drawing/2014/main" id="{F75460C9-C942-FF4F-A68C-7B53BDEF220E}"/>
              </a:ext>
            </a:extLst>
          </p:cNvPr>
          <p:cNvSpPr txBox="1"/>
          <p:nvPr/>
        </p:nvSpPr>
        <p:spPr>
          <a:xfrm>
            <a:off x="7696743" y="1677370"/>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2</a:t>
            </a:r>
          </a:p>
        </p:txBody>
      </p:sp>
      <p:sp>
        <p:nvSpPr>
          <p:cNvPr id="21" name="TextBox 1">
            <a:extLst>
              <a:ext uri="{FF2B5EF4-FFF2-40B4-BE49-F238E27FC236}">
                <a16:creationId xmlns:a16="http://schemas.microsoft.com/office/drawing/2014/main" id="{AF188C54-6A8F-5842-8F7A-1DC663D3BC74}"/>
              </a:ext>
            </a:extLst>
          </p:cNvPr>
          <p:cNvSpPr txBox="1"/>
          <p:nvPr/>
        </p:nvSpPr>
        <p:spPr>
          <a:xfrm>
            <a:off x="8665286" y="1341438"/>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3</a:t>
            </a:r>
          </a:p>
        </p:txBody>
      </p:sp>
      <p:sp>
        <p:nvSpPr>
          <p:cNvPr id="22" name="Oval 21">
            <a:extLst>
              <a:ext uri="{FF2B5EF4-FFF2-40B4-BE49-F238E27FC236}">
                <a16:creationId xmlns:a16="http://schemas.microsoft.com/office/drawing/2014/main" id="{3FF12FE4-C31F-874E-87B0-C4D45FBAC24B}"/>
              </a:ext>
            </a:extLst>
          </p:cNvPr>
          <p:cNvSpPr/>
          <p:nvPr/>
        </p:nvSpPr>
        <p:spPr bwMode="auto">
          <a:xfrm>
            <a:off x="8052687" y="1331124"/>
            <a:ext cx="561672" cy="2286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3" name="Oval 22">
            <a:extLst>
              <a:ext uri="{FF2B5EF4-FFF2-40B4-BE49-F238E27FC236}">
                <a16:creationId xmlns:a16="http://schemas.microsoft.com/office/drawing/2014/main" id="{F2BBECFE-FECE-A045-A269-C779080DD3E2}"/>
              </a:ext>
            </a:extLst>
          </p:cNvPr>
          <p:cNvSpPr/>
          <p:nvPr/>
        </p:nvSpPr>
        <p:spPr bwMode="auto">
          <a:xfrm>
            <a:off x="7950980" y="1585398"/>
            <a:ext cx="561672" cy="2286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4" name="TextBox 1">
            <a:extLst>
              <a:ext uri="{FF2B5EF4-FFF2-40B4-BE49-F238E27FC236}">
                <a16:creationId xmlns:a16="http://schemas.microsoft.com/office/drawing/2014/main" id="{58087DF8-6591-F147-A3F4-E8A6DC8A4D83}"/>
              </a:ext>
            </a:extLst>
          </p:cNvPr>
          <p:cNvSpPr txBox="1"/>
          <p:nvPr/>
        </p:nvSpPr>
        <p:spPr>
          <a:xfrm>
            <a:off x="10148887" y="3627437"/>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4</a:t>
            </a:r>
          </a:p>
        </p:txBody>
      </p:sp>
      <p:pic>
        <p:nvPicPr>
          <p:cNvPr id="5" name="Picture 4">
            <a:extLst>
              <a:ext uri="{FF2B5EF4-FFF2-40B4-BE49-F238E27FC236}">
                <a16:creationId xmlns:a16="http://schemas.microsoft.com/office/drawing/2014/main" id="{9C9E2E1E-DDA7-CB43-A092-B5273D079AB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290466" y="4799147"/>
            <a:ext cx="3209048" cy="2247085"/>
          </a:xfrm>
          <a:prstGeom prst="rect">
            <a:avLst/>
          </a:prstGeom>
          <a:ln>
            <a:solidFill>
              <a:schemeClr val="tx1"/>
            </a:solidFill>
          </a:ln>
        </p:spPr>
      </p:pic>
      <p:sp>
        <p:nvSpPr>
          <p:cNvPr id="18" name="Oval 17">
            <a:extLst>
              <a:ext uri="{FF2B5EF4-FFF2-40B4-BE49-F238E27FC236}">
                <a16:creationId xmlns:a16="http://schemas.microsoft.com/office/drawing/2014/main" id="{9ADE711B-9372-1140-B4C6-636EFB370B6B}"/>
              </a:ext>
            </a:extLst>
          </p:cNvPr>
          <p:cNvSpPr/>
          <p:nvPr/>
        </p:nvSpPr>
        <p:spPr bwMode="auto">
          <a:xfrm>
            <a:off x="10089526" y="6208766"/>
            <a:ext cx="311773" cy="223635"/>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5" name="TextBox 1">
            <a:extLst>
              <a:ext uri="{FF2B5EF4-FFF2-40B4-BE49-F238E27FC236}">
                <a16:creationId xmlns:a16="http://schemas.microsoft.com/office/drawing/2014/main" id="{8FF868E6-AB52-2A42-B63C-92DF34F3E806}"/>
              </a:ext>
            </a:extLst>
          </p:cNvPr>
          <p:cNvSpPr txBox="1"/>
          <p:nvPr/>
        </p:nvSpPr>
        <p:spPr>
          <a:xfrm>
            <a:off x="12137755" y="4799147"/>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5</a:t>
            </a:r>
          </a:p>
        </p:txBody>
      </p:sp>
      <p:sp>
        <p:nvSpPr>
          <p:cNvPr id="26" name="Oval 25">
            <a:extLst>
              <a:ext uri="{FF2B5EF4-FFF2-40B4-BE49-F238E27FC236}">
                <a16:creationId xmlns:a16="http://schemas.microsoft.com/office/drawing/2014/main" id="{90D277BE-E23F-A745-81F8-A6003CBC2981}"/>
              </a:ext>
            </a:extLst>
          </p:cNvPr>
          <p:cNvSpPr/>
          <p:nvPr/>
        </p:nvSpPr>
        <p:spPr bwMode="auto">
          <a:xfrm>
            <a:off x="11555569" y="4846637"/>
            <a:ext cx="574518" cy="2286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7" name="Rectangle 26">
            <a:extLst>
              <a:ext uri="{FF2B5EF4-FFF2-40B4-BE49-F238E27FC236}">
                <a16:creationId xmlns:a16="http://schemas.microsoft.com/office/drawing/2014/main" id="{725E24DB-1E4E-8F48-B593-725BEE98F050}"/>
              </a:ext>
            </a:extLst>
          </p:cNvPr>
          <p:cNvSpPr/>
          <p:nvPr/>
        </p:nvSpPr>
        <p:spPr>
          <a:xfrm>
            <a:off x="250395" y="6199829"/>
            <a:ext cx="9207986" cy="407163"/>
          </a:xfrm>
          <a:prstGeom prst="rect">
            <a:avLst/>
          </a:prstGeom>
        </p:spPr>
        <p:txBody>
          <a:bodyPr wrap="square">
            <a:spAutoFit/>
          </a:bodyPr>
          <a:lstStyle/>
          <a:p>
            <a:r>
              <a:rPr lang="en-US" sz="2200" dirty="0">
                <a:solidFill>
                  <a:srgbClr val="FF0000"/>
                </a:solidFill>
              </a:rPr>
              <a:t>Notice </a:t>
            </a:r>
            <a:r>
              <a:rPr lang="en-US" sz="2200" dirty="0" err="1">
                <a:solidFill>
                  <a:srgbClr val="FF0000"/>
                </a:solidFill>
              </a:rPr>
              <a:t>populatedTo</a:t>
            </a:r>
            <a:r>
              <a:rPr lang="en-US" sz="2200" dirty="0">
                <a:solidFill>
                  <a:srgbClr val="FF0000"/>
                </a:solidFill>
              </a:rPr>
              <a:t> field can be changed in Settings | Rule </a:t>
            </a:r>
            <a:r>
              <a:rPr lang="en-US" sz="2200" dirty="0" err="1">
                <a:solidFill>
                  <a:srgbClr val="FF0000"/>
                </a:solidFill>
              </a:rPr>
              <a:t>startDate</a:t>
            </a:r>
            <a:r>
              <a:rPr lang="en-US" sz="2200" dirty="0">
                <a:solidFill>
                  <a:srgbClr val="FF0000"/>
                </a:solidFill>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ln/>
        </p:spPr>
        <p:txBody>
          <a:bodyPr vert="horz" wrap="square" lIns="0" tIns="38805" rIns="0" bIns="0" numCol="1" anchor="ctr" anchorCtr="0" compatLnSpc="1">
            <a:prstTxWarp prst="textNoShape">
              <a:avLst/>
            </a:prstTxWarp>
          </a:bodyPr>
          <a:lstStyle/>
          <a:p>
            <a:pPr lvl="0" algn="l">
              <a:defRPr/>
            </a:pPr>
            <a:r>
              <a:rPr lang="en-US" sz="4000" b="1" dirty="0">
                <a:solidFill>
                  <a:srgbClr val="306091"/>
                </a:solidFill>
              </a:rPr>
              <a:t>See if the </a:t>
            </a:r>
            <a:r>
              <a:rPr lang="en-US" sz="4000" b="1" dirty="0" err="1">
                <a:solidFill>
                  <a:srgbClr val="306091"/>
                </a:solidFill>
              </a:rPr>
              <a:t>sparkRule</a:t>
            </a:r>
            <a:r>
              <a:rPr lang="en-US" sz="4000" b="1" dirty="0">
                <a:solidFill>
                  <a:srgbClr val="306091"/>
                </a:solidFill>
              </a:rPr>
              <a:t> Sparked</a:t>
            </a:r>
            <a:endParaRPr lang="en-US" sz="4000" dirty="0">
              <a:latin typeface="Avenir Book"/>
              <a:cs typeface="Avenir Book"/>
            </a:endParaRPr>
          </a:p>
        </p:txBody>
      </p:sp>
      <p:sp>
        <p:nvSpPr>
          <p:cNvPr id="3074" name="Rectangle 2"/>
          <p:cNvSpPr>
            <a:spLocks noGrp="1" noChangeArrowheads="1"/>
          </p:cNvSpPr>
          <p:nvPr>
            <p:ph idx="1"/>
          </p:nvPr>
        </p:nvSpPr>
        <p:spPr>
          <a:ln/>
        </p:spPr>
        <p:txBody>
          <a:bodyPr/>
          <a:lstStyle/>
          <a:p>
            <a:pPr marL="431758" indent="-323818">
              <a:buSzPct val="45000"/>
              <a:buFont typeface="Wingdings" charset="2"/>
              <a:buChar char=""/>
              <a:tabLst>
                <a:tab pos="723830" algn="l"/>
                <a:tab pos="1447659" algn="l"/>
                <a:tab pos="2171489" algn="l"/>
                <a:tab pos="2895317" algn="l"/>
                <a:tab pos="3619147" algn="l"/>
                <a:tab pos="4342977" algn="l"/>
                <a:tab pos="5066806" algn="l"/>
                <a:tab pos="5790636" algn="l"/>
                <a:tab pos="6514464" algn="l"/>
                <a:tab pos="7238294" algn="l"/>
                <a:tab pos="7962124" algn="l"/>
                <a:tab pos="8685953" algn="l"/>
              </a:tabLst>
            </a:pPr>
            <a:r>
              <a:rPr lang="en-US" sz="2800" dirty="0">
                <a:latin typeface="Avenir Book"/>
                <a:cs typeface="Avenir Book"/>
              </a:rPr>
              <a:t>What a result in the </a:t>
            </a:r>
            <a:r>
              <a:rPr lang="en-US" sz="2800" dirty="0">
                <a:solidFill>
                  <a:schemeClr val="accent2"/>
                </a:solidFill>
                <a:latin typeface="Avenir Book"/>
                <a:cs typeface="Avenir Book"/>
              </a:rPr>
              <a:t>Spark</a:t>
            </a:r>
            <a:r>
              <a:rPr lang="en-US" sz="2800" dirty="0">
                <a:latin typeface="Avenir Book"/>
                <a:cs typeface="Avenir Book"/>
              </a:rPr>
              <a:t> app might look like for the </a:t>
            </a:r>
            <a:r>
              <a:rPr lang="en-US" sz="2800" dirty="0">
                <a:solidFill>
                  <a:schemeClr val="accent2"/>
                </a:solidFill>
                <a:latin typeface="Avenir Book"/>
                <a:cs typeface="Avenir Book"/>
              </a:rPr>
              <a:t>Last Month</a:t>
            </a:r>
            <a:r>
              <a:rPr lang="en-US" sz="2800" dirty="0">
                <a:latin typeface="Avenir Book"/>
                <a:cs typeface="Avenir Book"/>
              </a:rPr>
              <a:t>: </a:t>
            </a:r>
          </a:p>
        </p:txBody>
      </p:sp>
      <p:sp>
        <p:nvSpPr>
          <p:cNvPr id="3076" name="AutoShape 4"/>
          <p:cNvSpPr>
            <a:spLocks noChangeArrowheads="1"/>
          </p:cNvSpPr>
          <p:nvPr/>
        </p:nvSpPr>
        <p:spPr bwMode="auto">
          <a:xfrm>
            <a:off x="1908175" y="6858002"/>
            <a:ext cx="1828800" cy="457201"/>
          </a:xfrm>
          <a:prstGeom prst="roundRect">
            <a:avLst>
              <a:gd name="adj" fmla="val 347"/>
            </a:avLst>
          </a:prstGeom>
          <a:noFill/>
          <a:ln w="9525">
            <a:noFill/>
            <a:round/>
            <a:headEnd/>
            <a:tailEnd/>
          </a:ln>
          <a:effectLst/>
        </p:spPr>
        <p:txBody>
          <a:bodyPr wrap="none" lIns="91431" tIns="45716" rIns="91431" bIns="45716" anchor="ctr"/>
          <a:lstStyle/>
          <a:p>
            <a:endParaRPr lang="en-US" dirty="0">
              <a:latin typeface="Calibri"/>
            </a:endParaRPr>
          </a:p>
        </p:txBody>
      </p:sp>
      <p:grpSp>
        <p:nvGrpSpPr>
          <p:cNvPr id="5" name="Group 4">
            <a:extLst>
              <a:ext uri="{FF2B5EF4-FFF2-40B4-BE49-F238E27FC236}">
                <a16:creationId xmlns:a16="http://schemas.microsoft.com/office/drawing/2014/main" id="{D3147A96-8A6C-4C4F-A4A9-7E0FB34AC24D}"/>
              </a:ext>
            </a:extLst>
          </p:cNvPr>
          <p:cNvGrpSpPr/>
          <p:nvPr/>
        </p:nvGrpSpPr>
        <p:grpSpPr>
          <a:xfrm>
            <a:off x="12422188" y="192772"/>
            <a:ext cx="787395" cy="994845"/>
            <a:chOff x="12074609" y="2144360"/>
            <a:chExt cx="787395" cy="994845"/>
          </a:xfrm>
        </p:grpSpPr>
        <p:pic>
          <p:nvPicPr>
            <p:cNvPr id="8" name="Graphic 7">
              <a:extLst>
                <a:ext uri="{FF2B5EF4-FFF2-40B4-BE49-F238E27FC236}">
                  <a16:creationId xmlns:a16="http://schemas.microsoft.com/office/drawing/2014/main" id="{3167E4E5-51F5-FE42-995E-F1A00DBE79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09541" y="2144360"/>
              <a:ext cx="706345" cy="706345"/>
            </a:xfrm>
            <a:prstGeom prst="rect">
              <a:avLst/>
            </a:prstGeom>
          </p:spPr>
        </p:pic>
        <p:sp>
          <p:nvSpPr>
            <p:cNvPr id="3" name="TextBox 2">
              <a:extLst>
                <a:ext uri="{FF2B5EF4-FFF2-40B4-BE49-F238E27FC236}">
                  <a16:creationId xmlns:a16="http://schemas.microsoft.com/office/drawing/2014/main" id="{ECAC58F3-7CF7-7D4A-99FE-9DB539A6F8B9}"/>
                </a:ext>
              </a:extLst>
            </p:cNvPr>
            <p:cNvSpPr txBox="1"/>
            <p:nvPr/>
          </p:nvSpPr>
          <p:spPr>
            <a:xfrm>
              <a:off x="12074609" y="2789237"/>
              <a:ext cx="787395" cy="349968"/>
            </a:xfrm>
            <a:prstGeom prst="rect">
              <a:avLst/>
            </a:prstGeom>
            <a:noFill/>
          </p:spPr>
          <p:txBody>
            <a:bodyPr wrap="none" rtlCol="0">
              <a:spAutoFit/>
            </a:bodyPr>
            <a:lstStyle/>
            <a:p>
              <a:r>
                <a:rPr lang="en-US" dirty="0"/>
                <a:t>Spark</a:t>
              </a:r>
            </a:p>
          </p:txBody>
        </p:sp>
      </p:grpSp>
      <p:sp>
        <p:nvSpPr>
          <p:cNvPr id="4" name="Slide Number Placeholder 3">
            <a:extLst>
              <a:ext uri="{FF2B5EF4-FFF2-40B4-BE49-F238E27FC236}">
                <a16:creationId xmlns:a16="http://schemas.microsoft.com/office/drawing/2014/main" id="{F733DAAA-FAA8-8B40-87A4-260430D3AF71}"/>
              </a:ext>
            </a:extLst>
          </p:cNvPr>
          <p:cNvSpPr>
            <a:spLocks noGrp="1"/>
          </p:cNvSpPr>
          <p:nvPr>
            <p:ph type="sldNum" sz="quarter" idx="10"/>
          </p:nvPr>
        </p:nvSpPr>
        <p:spPr/>
        <p:txBody>
          <a:bodyPr/>
          <a:lstStyle/>
          <a:p>
            <a:fld id="{8F65F2EB-6803-D74D-BE19-64C946199132}" type="slidenum">
              <a:rPr lang="en-US" smtClean="0"/>
              <a:t>53</a:t>
            </a:fld>
            <a:endParaRPr lang="en-US"/>
          </a:p>
        </p:txBody>
      </p:sp>
      <p:pic>
        <p:nvPicPr>
          <p:cNvPr id="2" name="Picture 1">
            <a:extLst>
              <a:ext uri="{FF2B5EF4-FFF2-40B4-BE49-F238E27FC236}">
                <a16:creationId xmlns:a16="http://schemas.microsoft.com/office/drawing/2014/main" id="{0898634C-6527-5A4D-8F41-B4983AAE6161}"/>
              </a:ext>
            </a:extLst>
          </p:cNvPr>
          <p:cNvPicPr>
            <a:picLocks noChangeAspect="1"/>
          </p:cNvPicPr>
          <p:nvPr/>
        </p:nvPicPr>
        <p:blipFill>
          <a:blip r:embed="rId5"/>
          <a:stretch>
            <a:fillRect/>
          </a:stretch>
        </p:blipFill>
        <p:spPr>
          <a:xfrm>
            <a:off x="1756570" y="2408237"/>
            <a:ext cx="9920287" cy="4106295"/>
          </a:xfrm>
          <a:prstGeom prst="rect">
            <a:avLst/>
          </a:prstGeom>
          <a:solidFill>
            <a:srgbClr val="FFFFFF"/>
          </a:solidFill>
          <a:ln>
            <a:solidFill>
              <a:schemeClr val="tx1"/>
            </a:solidFill>
          </a:ln>
        </p:spPr>
      </p:pic>
    </p:spTree>
    <p:extLst>
      <p:ext uri="{BB962C8B-B14F-4D97-AF65-F5344CB8AC3E}">
        <p14:creationId xmlns:p14="http://schemas.microsoft.com/office/powerpoint/2010/main" val="121330796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A6EB50-66D6-674B-A6C6-89C70793A01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8213" y="2895463"/>
            <a:ext cx="4053028" cy="4081672"/>
          </a:xfrm>
          <a:prstGeom prst="rect">
            <a:avLst/>
          </a:prstGeom>
          <a:ln>
            <a:solidFill>
              <a:schemeClr val="tx1"/>
            </a:solidFill>
          </a:ln>
        </p:spPr>
      </p:pic>
      <p:pic>
        <p:nvPicPr>
          <p:cNvPr id="2" name="Picture 1">
            <a:extLst>
              <a:ext uri="{FF2B5EF4-FFF2-40B4-BE49-F238E27FC236}">
                <a16:creationId xmlns:a16="http://schemas.microsoft.com/office/drawing/2014/main" id="{CC61CA06-325A-F946-87B1-046AE906B646}"/>
              </a:ext>
            </a:extLst>
          </p:cNvPr>
          <p:cNvPicPr>
            <a:picLocks noChangeAspect="1"/>
          </p:cNvPicPr>
          <p:nvPr/>
        </p:nvPicPr>
        <p:blipFill>
          <a:blip r:embed="rId4"/>
          <a:stretch>
            <a:fillRect/>
          </a:stretch>
        </p:blipFill>
        <p:spPr>
          <a:xfrm>
            <a:off x="4685855" y="2868054"/>
            <a:ext cx="8739632" cy="2794000"/>
          </a:xfrm>
          <a:prstGeom prst="rect">
            <a:avLst/>
          </a:prstGeom>
          <a:ln>
            <a:solidFill>
              <a:schemeClr val="tx1"/>
            </a:solidFill>
          </a:ln>
        </p:spPr>
      </p:pic>
      <p:sp>
        <p:nvSpPr>
          <p:cNvPr id="3073" name="Rectangle 1"/>
          <p:cNvSpPr>
            <a:spLocks noGrp="1" noChangeArrowheads="1"/>
          </p:cNvSpPr>
          <p:nvPr>
            <p:ph type="title"/>
          </p:nvPr>
        </p:nvSpPr>
        <p:spPr/>
        <p:txBody>
          <a:bodyPr/>
          <a:lstStyle/>
          <a:p>
            <a:pPr lvl="0"/>
            <a:r>
              <a:rPr lang="en-US" dirty="0"/>
              <a:t>Try out Swivel!</a:t>
            </a:r>
          </a:p>
        </p:txBody>
      </p:sp>
      <p:sp>
        <p:nvSpPr>
          <p:cNvPr id="3074" name="Rectangle 2"/>
          <p:cNvSpPr>
            <a:spLocks noGrp="1" noChangeArrowheads="1"/>
          </p:cNvSpPr>
          <p:nvPr>
            <p:ph idx="1"/>
          </p:nvPr>
        </p:nvSpPr>
        <p:spPr/>
        <p:txBody>
          <a:bodyPr/>
          <a:lstStyle/>
          <a:p>
            <a:r>
              <a:rPr lang="en-US" dirty="0"/>
              <a:t>Click on Options (top middle)</a:t>
            </a:r>
          </a:p>
          <a:p>
            <a:r>
              <a:rPr lang="en-US" dirty="0"/>
              <a:t>Change Site to Rule</a:t>
            </a:r>
          </a:p>
          <a:p>
            <a:r>
              <a:rPr lang="en-US" dirty="0"/>
              <a:t>Change Rule to Equip</a:t>
            </a:r>
          </a:p>
        </p:txBody>
      </p:sp>
      <p:sp>
        <p:nvSpPr>
          <p:cNvPr id="6" name="Slide Number Placeholder 5">
            <a:extLst>
              <a:ext uri="{FF2B5EF4-FFF2-40B4-BE49-F238E27FC236}">
                <a16:creationId xmlns:a16="http://schemas.microsoft.com/office/drawing/2014/main" id="{3C04745E-4B79-7245-828C-3791A207B798}"/>
              </a:ext>
            </a:extLst>
          </p:cNvPr>
          <p:cNvSpPr>
            <a:spLocks noGrp="1"/>
          </p:cNvSpPr>
          <p:nvPr>
            <p:ph type="sldNum" sz="quarter" idx="10"/>
          </p:nvPr>
        </p:nvSpPr>
        <p:spPr/>
        <p:txBody>
          <a:bodyPr/>
          <a:lstStyle/>
          <a:p>
            <a:fld id="{8F65F2EB-6803-D74D-BE19-64C946199132}" type="slidenum">
              <a:rPr lang="en-US" smtClean="0"/>
              <a:pPr/>
              <a:t>54</a:t>
            </a:fld>
            <a:endParaRPr lang="en-US"/>
          </a:p>
        </p:txBody>
      </p:sp>
      <p:sp>
        <p:nvSpPr>
          <p:cNvPr id="3076" name="AutoShape 4"/>
          <p:cNvSpPr>
            <a:spLocks noChangeArrowheads="1"/>
          </p:cNvSpPr>
          <p:nvPr/>
        </p:nvSpPr>
        <p:spPr bwMode="auto">
          <a:xfrm>
            <a:off x="1908175" y="6858002"/>
            <a:ext cx="1828800" cy="457201"/>
          </a:xfrm>
          <a:prstGeom prst="roundRect">
            <a:avLst>
              <a:gd name="adj" fmla="val 347"/>
            </a:avLst>
          </a:prstGeom>
          <a:noFill/>
          <a:ln w="9525">
            <a:noFill/>
            <a:round/>
            <a:headEnd/>
            <a:tailEnd/>
          </a:ln>
          <a:effectLst/>
        </p:spPr>
        <p:txBody>
          <a:bodyPr wrap="none" lIns="91431" tIns="45716" rIns="91431" bIns="45716" anchor="ctr"/>
          <a:lstStyle/>
          <a:p>
            <a:endParaRPr lang="en-US" dirty="0">
              <a:latin typeface="Calibri"/>
            </a:endParaRPr>
          </a:p>
        </p:txBody>
      </p:sp>
      <p:sp>
        <p:nvSpPr>
          <p:cNvPr id="11" name="Oval 10">
            <a:extLst>
              <a:ext uri="{FF2B5EF4-FFF2-40B4-BE49-F238E27FC236}">
                <a16:creationId xmlns:a16="http://schemas.microsoft.com/office/drawing/2014/main" id="{A3AADA89-315C-6249-B989-539E3E2315F4}"/>
              </a:ext>
            </a:extLst>
          </p:cNvPr>
          <p:cNvSpPr/>
          <p:nvPr/>
        </p:nvSpPr>
        <p:spPr>
          <a:xfrm>
            <a:off x="9935197" y="3706528"/>
            <a:ext cx="747089" cy="304800"/>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lIns="124440" tIns="62220" rIns="124440" bIns="62220" rtlCol="0" anchor="ctr"/>
          <a:lstStyle/>
          <a:p>
            <a:pPr algn="ctr"/>
            <a:endParaRPr lang="en-US"/>
          </a:p>
        </p:txBody>
      </p:sp>
      <p:grpSp>
        <p:nvGrpSpPr>
          <p:cNvPr id="10" name="Group 9">
            <a:extLst>
              <a:ext uri="{FF2B5EF4-FFF2-40B4-BE49-F238E27FC236}">
                <a16:creationId xmlns:a16="http://schemas.microsoft.com/office/drawing/2014/main" id="{A5AD9C46-F7B8-9B4A-A660-080904A63BA7}"/>
              </a:ext>
            </a:extLst>
          </p:cNvPr>
          <p:cNvGrpSpPr/>
          <p:nvPr/>
        </p:nvGrpSpPr>
        <p:grpSpPr>
          <a:xfrm>
            <a:off x="12422188" y="192772"/>
            <a:ext cx="787395" cy="994845"/>
            <a:chOff x="12074609" y="2144360"/>
            <a:chExt cx="787395" cy="994845"/>
          </a:xfrm>
        </p:grpSpPr>
        <p:pic>
          <p:nvPicPr>
            <p:cNvPr id="12" name="Graphic 11">
              <a:extLst>
                <a:ext uri="{FF2B5EF4-FFF2-40B4-BE49-F238E27FC236}">
                  <a16:creationId xmlns:a16="http://schemas.microsoft.com/office/drawing/2014/main" id="{5900AD4A-145C-F743-A66C-00ED4269E5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09541" y="2144360"/>
              <a:ext cx="706345" cy="706345"/>
            </a:xfrm>
            <a:prstGeom prst="rect">
              <a:avLst/>
            </a:prstGeom>
          </p:spPr>
        </p:pic>
        <p:sp>
          <p:nvSpPr>
            <p:cNvPr id="13" name="TextBox 12">
              <a:extLst>
                <a:ext uri="{FF2B5EF4-FFF2-40B4-BE49-F238E27FC236}">
                  <a16:creationId xmlns:a16="http://schemas.microsoft.com/office/drawing/2014/main" id="{112F7283-1969-D14E-ABE5-BF5DEC0A670B}"/>
                </a:ext>
              </a:extLst>
            </p:cNvPr>
            <p:cNvSpPr txBox="1"/>
            <p:nvPr/>
          </p:nvSpPr>
          <p:spPr>
            <a:xfrm>
              <a:off x="12074609" y="2789237"/>
              <a:ext cx="787395" cy="349968"/>
            </a:xfrm>
            <a:prstGeom prst="rect">
              <a:avLst/>
            </a:prstGeom>
            <a:noFill/>
          </p:spPr>
          <p:txBody>
            <a:bodyPr wrap="none" rtlCol="0">
              <a:spAutoFit/>
            </a:bodyPr>
            <a:lstStyle/>
            <a:p>
              <a:r>
                <a:rPr lang="en-US" dirty="0"/>
                <a:t>Spark</a:t>
              </a:r>
            </a:p>
          </p:txBody>
        </p:sp>
      </p:grpSp>
      <p:sp>
        <p:nvSpPr>
          <p:cNvPr id="14" name="Oval 13">
            <a:extLst>
              <a:ext uri="{FF2B5EF4-FFF2-40B4-BE49-F238E27FC236}">
                <a16:creationId xmlns:a16="http://schemas.microsoft.com/office/drawing/2014/main" id="{BD86576F-760D-4B93-B0BF-97A327F06B19}"/>
              </a:ext>
            </a:extLst>
          </p:cNvPr>
          <p:cNvSpPr/>
          <p:nvPr/>
        </p:nvSpPr>
        <p:spPr>
          <a:xfrm>
            <a:off x="745238" y="3404107"/>
            <a:ext cx="1182508" cy="257109"/>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lIns="124440" tIns="62220" rIns="124440" bIns="62220" rtlCol="0" anchor="ctr"/>
          <a:lstStyle/>
          <a:p>
            <a:pPr algn="ctr"/>
            <a:endParaRPr lang="en-US"/>
          </a:p>
        </p:txBody>
      </p:sp>
      <p:sp>
        <p:nvSpPr>
          <p:cNvPr id="15" name="Oval 14">
            <a:extLst>
              <a:ext uri="{FF2B5EF4-FFF2-40B4-BE49-F238E27FC236}">
                <a16:creationId xmlns:a16="http://schemas.microsoft.com/office/drawing/2014/main" id="{267EAC18-FC22-4BB4-B7FD-947CFEE8E63B}"/>
              </a:ext>
            </a:extLst>
          </p:cNvPr>
          <p:cNvSpPr/>
          <p:nvPr/>
        </p:nvSpPr>
        <p:spPr>
          <a:xfrm>
            <a:off x="745238" y="3642938"/>
            <a:ext cx="1182507" cy="255521"/>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lIns="124440" tIns="62220" rIns="124440" bIns="62220" rtlCol="0" anchor="ctr"/>
          <a:lstStyle/>
          <a:p>
            <a:pPr algn="ctr"/>
            <a:endParaRPr lang="en-US"/>
          </a:p>
        </p:txBody>
      </p:sp>
      <p:sp>
        <p:nvSpPr>
          <p:cNvPr id="5" name="TextBox 4">
            <a:extLst>
              <a:ext uri="{FF2B5EF4-FFF2-40B4-BE49-F238E27FC236}">
                <a16:creationId xmlns:a16="http://schemas.microsoft.com/office/drawing/2014/main" id="{D4472E2A-E150-479B-A05F-757D4AF95156}"/>
              </a:ext>
            </a:extLst>
          </p:cNvPr>
          <p:cNvSpPr txBox="1"/>
          <p:nvPr/>
        </p:nvSpPr>
        <p:spPr>
          <a:xfrm>
            <a:off x="10734456" y="3695362"/>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1</a:t>
            </a:r>
          </a:p>
        </p:txBody>
      </p:sp>
      <p:sp>
        <p:nvSpPr>
          <p:cNvPr id="8" name="TextBox 7">
            <a:extLst>
              <a:ext uri="{FF2B5EF4-FFF2-40B4-BE49-F238E27FC236}">
                <a16:creationId xmlns:a16="http://schemas.microsoft.com/office/drawing/2014/main" id="{BB7A37F7-3A7A-472D-9AC2-E100BFEB40D6}"/>
              </a:ext>
            </a:extLst>
          </p:cNvPr>
          <p:cNvSpPr txBox="1"/>
          <p:nvPr/>
        </p:nvSpPr>
        <p:spPr>
          <a:xfrm>
            <a:off x="361518" y="3307658"/>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a:cs typeface="Arial Unicode MS"/>
              </a:rPr>
              <a:t>2</a:t>
            </a:r>
            <a:endParaRPr lang="en-US" b="1" dirty="0">
              <a:solidFill>
                <a:srgbClr val="FF0000"/>
              </a:solidFill>
              <a:latin typeface="Avenir Book" panose="02000503020000020003" pitchFamily="2" charset="0"/>
            </a:endParaRPr>
          </a:p>
        </p:txBody>
      </p:sp>
      <p:sp>
        <p:nvSpPr>
          <p:cNvPr id="9" name="TextBox 8">
            <a:extLst>
              <a:ext uri="{FF2B5EF4-FFF2-40B4-BE49-F238E27FC236}">
                <a16:creationId xmlns:a16="http://schemas.microsoft.com/office/drawing/2014/main" id="{1FFE41DB-1EE0-43FD-B73D-5B2E87F97569}"/>
              </a:ext>
            </a:extLst>
          </p:cNvPr>
          <p:cNvSpPr txBox="1"/>
          <p:nvPr/>
        </p:nvSpPr>
        <p:spPr>
          <a:xfrm>
            <a:off x="361537" y="3721057"/>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a:cs typeface="Arial Unicode MS"/>
              </a:rPr>
              <a:t>3</a:t>
            </a:r>
            <a:endParaRPr lang="en-US" b="1" dirty="0">
              <a:solidFill>
                <a:srgbClr val="FF0000"/>
              </a:solidFill>
              <a:latin typeface="Avenir Book" panose="02000503020000020003" pitchFamily="2" charset="0"/>
            </a:endParaRPr>
          </a:p>
        </p:txBody>
      </p:sp>
    </p:spTree>
    <p:extLst>
      <p:ext uri="{BB962C8B-B14F-4D97-AF65-F5344CB8AC3E}">
        <p14:creationId xmlns:p14="http://schemas.microsoft.com/office/powerpoint/2010/main" val="36245009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p:txBody>
          <a:bodyPr/>
          <a:lstStyle/>
          <a:p>
            <a:pPr lvl="0"/>
            <a:r>
              <a:rPr lang="en-US" dirty="0"/>
              <a:t>Adding Cost Factors to </a:t>
            </a:r>
            <a:r>
              <a:rPr lang="en-US" dirty="0" err="1"/>
              <a:t>sparkRules</a:t>
            </a:r>
            <a:endParaRPr lang="en-US" dirty="0"/>
          </a:p>
        </p:txBody>
      </p:sp>
      <p:sp>
        <p:nvSpPr>
          <p:cNvPr id="3074" name="Rectangle 2"/>
          <p:cNvSpPr>
            <a:spLocks noGrp="1" noChangeArrowheads="1"/>
          </p:cNvSpPr>
          <p:nvPr>
            <p:ph idx="1"/>
          </p:nvPr>
        </p:nvSpPr>
        <p:spPr/>
        <p:txBody>
          <a:bodyPr/>
          <a:lstStyle/>
          <a:p>
            <a:r>
              <a:rPr lang="en-US" dirty="0"/>
              <a:t>Adding Cost factors is EASY</a:t>
            </a:r>
          </a:p>
          <a:p>
            <a:r>
              <a:rPr lang="en-US" dirty="0"/>
              <a:t>Non-programmers can add cost factors</a:t>
            </a:r>
          </a:p>
          <a:p>
            <a:r>
              <a:rPr lang="en-US" dirty="0"/>
              <a:t>Use the </a:t>
            </a:r>
            <a:r>
              <a:rPr lang="en-US" dirty="0" err="1">
                <a:solidFill>
                  <a:srgbClr val="00B050"/>
                </a:solidFill>
              </a:rPr>
              <a:t>ruleCost</a:t>
            </a:r>
            <a:r>
              <a:rPr lang="en-US" dirty="0"/>
              <a:t> tag in the Spark dialog</a:t>
            </a:r>
          </a:p>
          <a:p>
            <a:r>
              <a:rPr lang="en-US" dirty="0"/>
              <a:t>Makes spark costing accessible to managers and other users</a:t>
            </a:r>
          </a:p>
          <a:p>
            <a:r>
              <a:rPr lang="en-US" dirty="0"/>
              <a:t>More complex cost formulas can be implemented using Axon expressions</a:t>
            </a:r>
          </a:p>
          <a:p>
            <a:endParaRPr lang="en-US" dirty="0"/>
          </a:p>
        </p:txBody>
      </p:sp>
      <p:sp>
        <p:nvSpPr>
          <p:cNvPr id="5" name="Slide Number Placeholder 4">
            <a:extLst>
              <a:ext uri="{FF2B5EF4-FFF2-40B4-BE49-F238E27FC236}">
                <a16:creationId xmlns:a16="http://schemas.microsoft.com/office/drawing/2014/main" id="{DC941425-DB65-AA41-989A-7EFD0E47B6FC}"/>
              </a:ext>
            </a:extLst>
          </p:cNvPr>
          <p:cNvSpPr>
            <a:spLocks noGrp="1"/>
          </p:cNvSpPr>
          <p:nvPr>
            <p:ph type="sldNum" sz="quarter" idx="10"/>
          </p:nvPr>
        </p:nvSpPr>
        <p:spPr/>
        <p:txBody>
          <a:bodyPr/>
          <a:lstStyle/>
          <a:p>
            <a:fld id="{8F65F2EB-6803-D74D-BE19-64C946199132}" type="slidenum">
              <a:rPr lang="en-US" smtClean="0"/>
              <a:pPr/>
              <a:t>55</a:t>
            </a:fld>
            <a:endParaRPr lang="en-US"/>
          </a:p>
        </p:txBody>
      </p:sp>
      <p:sp>
        <p:nvSpPr>
          <p:cNvPr id="3076" name="AutoShape 4"/>
          <p:cNvSpPr>
            <a:spLocks noChangeArrowheads="1"/>
          </p:cNvSpPr>
          <p:nvPr/>
        </p:nvSpPr>
        <p:spPr bwMode="auto">
          <a:xfrm>
            <a:off x="1908175" y="6858002"/>
            <a:ext cx="1828800" cy="457201"/>
          </a:xfrm>
          <a:prstGeom prst="roundRect">
            <a:avLst>
              <a:gd name="adj" fmla="val 347"/>
            </a:avLst>
          </a:prstGeom>
          <a:noFill/>
          <a:ln w="9525">
            <a:noFill/>
            <a:round/>
            <a:headEnd/>
            <a:tailEnd/>
          </a:ln>
          <a:effectLst/>
        </p:spPr>
        <p:txBody>
          <a:bodyPr wrap="none" lIns="91431" tIns="45716" rIns="91431" bIns="45716" anchor="ctr"/>
          <a:lstStyle/>
          <a:p>
            <a:endParaRPr lang="en-US" dirty="0">
              <a:latin typeface="Calibri"/>
            </a:endParaRPr>
          </a:p>
        </p:txBody>
      </p:sp>
      <p:pic>
        <p:nvPicPr>
          <p:cNvPr id="11" name="Picture 10">
            <a:extLst>
              <a:ext uri="{FF2B5EF4-FFF2-40B4-BE49-F238E27FC236}">
                <a16:creationId xmlns:a16="http://schemas.microsoft.com/office/drawing/2014/main" id="{C1C9AB76-9158-504D-BD01-20B4A0D0058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539429" y="1410847"/>
            <a:ext cx="5848692" cy="5271394"/>
          </a:xfrm>
          <a:prstGeom prst="rect">
            <a:avLst/>
          </a:prstGeom>
        </p:spPr>
      </p:pic>
      <p:sp>
        <p:nvSpPr>
          <p:cNvPr id="17" name="Oval 16">
            <a:extLst>
              <a:ext uri="{FF2B5EF4-FFF2-40B4-BE49-F238E27FC236}">
                <a16:creationId xmlns:a16="http://schemas.microsoft.com/office/drawing/2014/main" id="{78293610-4E98-1E45-802F-6E72EA8DEF83}"/>
              </a:ext>
            </a:extLst>
          </p:cNvPr>
          <p:cNvSpPr/>
          <p:nvPr/>
        </p:nvSpPr>
        <p:spPr>
          <a:xfrm>
            <a:off x="7534608" y="3432304"/>
            <a:ext cx="2929039" cy="609600"/>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lIns="124440" tIns="62220" rIns="124440" bIns="62220" rtlCol="0" anchor="ctr"/>
          <a:lstStyle/>
          <a:p>
            <a:pPr algn="ctr"/>
            <a:endParaRPr lang="en-US"/>
          </a:p>
        </p:txBody>
      </p:sp>
      <p:grpSp>
        <p:nvGrpSpPr>
          <p:cNvPr id="9" name="Group 8">
            <a:extLst>
              <a:ext uri="{FF2B5EF4-FFF2-40B4-BE49-F238E27FC236}">
                <a16:creationId xmlns:a16="http://schemas.microsoft.com/office/drawing/2014/main" id="{D46D25B8-C2F1-A548-88CB-94CCEBAFD1B1}"/>
              </a:ext>
            </a:extLst>
          </p:cNvPr>
          <p:cNvGrpSpPr/>
          <p:nvPr/>
        </p:nvGrpSpPr>
        <p:grpSpPr>
          <a:xfrm>
            <a:off x="12358687" y="129402"/>
            <a:ext cx="917440" cy="1238003"/>
            <a:chOff x="10710410" y="-136990"/>
            <a:chExt cx="917440" cy="1238003"/>
          </a:xfrm>
        </p:grpSpPr>
        <p:pic>
          <p:nvPicPr>
            <p:cNvPr id="10" name="Graphic 9">
              <a:extLst>
                <a:ext uri="{FF2B5EF4-FFF2-40B4-BE49-F238E27FC236}">
                  <a16:creationId xmlns:a16="http://schemas.microsoft.com/office/drawing/2014/main" id="{037FCF8C-66CF-554E-B3AA-1F6C1A0FBB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10410" y="-136990"/>
              <a:ext cx="917440" cy="917440"/>
            </a:xfrm>
            <a:prstGeom prst="rect">
              <a:avLst/>
            </a:prstGeom>
          </p:spPr>
        </p:pic>
        <p:sp>
          <p:nvSpPr>
            <p:cNvPr id="12" name="TextBox 11">
              <a:extLst>
                <a:ext uri="{FF2B5EF4-FFF2-40B4-BE49-F238E27FC236}">
                  <a16:creationId xmlns:a16="http://schemas.microsoft.com/office/drawing/2014/main" id="{E3A467FA-9FE1-1442-8227-CCD483BC9054}"/>
                </a:ext>
              </a:extLst>
            </p:cNvPr>
            <p:cNvSpPr txBox="1"/>
            <p:nvPr/>
          </p:nvSpPr>
          <p:spPr>
            <a:xfrm>
              <a:off x="10828197" y="751045"/>
              <a:ext cx="659155" cy="349968"/>
            </a:xfrm>
            <a:prstGeom prst="rect">
              <a:avLst/>
            </a:prstGeom>
            <a:noFill/>
          </p:spPr>
          <p:txBody>
            <a:bodyPr wrap="none" rtlCol="0">
              <a:spAutoFit/>
            </a:bodyPr>
            <a:lstStyle/>
            <a:p>
              <a:r>
                <a:rPr lang="en-US" dirty="0"/>
                <a:t>Rule</a:t>
              </a: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p:txBody>
          <a:bodyPr/>
          <a:lstStyle/>
          <a:p>
            <a:pPr lvl="0"/>
            <a:r>
              <a:rPr lang="en-US" dirty="0"/>
              <a:t>Adding Cost Factors to </a:t>
            </a:r>
            <a:r>
              <a:rPr lang="en-US" dirty="0" err="1"/>
              <a:t>sparkRules</a:t>
            </a:r>
            <a:endParaRPr lang="en-US" dirty="0"/>
          </a:p>
        </p:txBody>
      </p:sp>
      <p:sp>
        <p:nvSpPr>
          <p:cNvPr id="3074" name="Rectangle 2"/>
          <p:cNvSpPr>
            <a:spLocks noGrp="1" noChangeArrowheads="1"/>
          </p:cNvSpPr>
          <p:nvPr>
            <p:ph type="body" idx="1"/>
          </p:nvPr>
        </p:nvSpPr>
        <p:spPr/>
        <p:txBody>
          <a:bodyPr/>
          <a:lstStyle/>
          <a:p>
            <a:r>
              <a:rPr lang="en-US" dirty="0"/>
              <a:t>Assign Cost on 3 factors:</a:t>
            </a:r>
          </a:p>
          <a:p>
            <a:pPr lvl="1"/>
            <a:r>
              <a:rPr lang="en-US" dirty="0"/>
              <a:t>Duration of Spark</a:t>
            </a:r>
          </a:p>
          <a:p>
            <a:pPr lvl="1"/>
            <a:r>
              <a:rPr lang="en-US" dirty="0"/>
              <a:t>Period (occurrence)</a:t>
            </a:r>
          </a:p>
          <a:p>
            <a:pPr lvl="1"/>
            <a:r>
              <a:rPr lang="en-US" dirty="0"/>
              <a:t>Per day that a Spark is found</a:t>
            </a:r>
          </a:p>
          <a:p>
            <a:endParaRPr lang="en-US" dirty="0"/>
          </a:p>
          <a:p>
            <a:endParaRPr lang="en-US" dirty="0"/>
          </a:p>
          <a:p>
            <a:endParaRPr lang="en-US" dirty="0"/>
          </a:p>
        </p:txBody>
      </p:sp>
      <p:sp>
        <p:nvSpPr>
          <p:cNvPr id="2" name="Slide Number Placeholder 1">
            <a:extLst>
              <a:ext uri="{FF2B5EF4-FFF2-40B4-BE49-F238E27FC236}">
                <a16:creationId xmlns:a16="http://schemas.microsoft.com/office/drawing/2014/main" id="{B6CF2191-D855-6548-AB5A-C826AC243969}"/>
              </a:ext>
            </a:extLst>
          </p:cNvPr>
          <p:cNvSpPr>
            <a:spLocks noGrp="1"/>
          </p:cNvSpPr>
          <p:nvPr>
            <p:ph type="sldNum" sz="quarter" idx="10"/>
          </p:nvPr>
        </p:nvSpPr>
        <p:spPr/>
        <p:txBody>
          <a:bodyPr/>
          <a:lstStyle/>
          <a:p>
            <a:fld id="{8F65F2EB-6803-D74D-BE19-64C946199132}" type="slidenum">
              <a:rPr lang="en-US" smtClean="0"/>
              <a:pPr/>
              <a:t>56</a:t>
            </a:fld>
            <a:endParaRPr lang="en-US"/>
          </a:p>
        </p:txBody>
      </p:sp>
      <p:sp>
        <p:nvSpPr>
          <p:cNvPr id="3076" name="AutoShape 4"/>
          <p:cNvSpPr>
            <a:spLocks noChangeArrowheads="1"/>
          </p:cNvSpPr>
          <p:nvPr/>
        </p:nvSpPr>
        <p:spPr bwMode="auto">
          <a:xfrm>
            <a:off x="1908175" y="6858002"/>
            <a:ext cx="1828800" cy="457201"/>
          </a:xfrm>
          <a:prstGeom prst="roundRect">
            <a:avLst>
              <a:gd name="adj" fmla="val 347"/>
            </a:avLst>
          </a:prstGeom>
          <a:noFill/>
          <a:ln w="9525">
            <a:noFill/>
            <a:round/>
            <a:headEnd/>
            <a:tailEnd/>
          </a:ln>
          <a:effectLst/>
        </p:spPr>
        <p:txBody>
          <a:bodyPr wrap="none" lIns="91431" tIns="45716" rIns="91431" bIns="45716" anchor="ctr"/>
          <a:lstStyle/>
          <a:p>
            <a:endParaRPr lang="en-US" dirty="0">
              <a:latin typeface="Calibri"/>
            </a:endParaRPr>
          </a:p>
        </p:txBody>
      </p:sp>
      <p:grpSp>
        <p:nvGrpSpPr>
          <p:cNvPr id="10" name="Group 9">
            <a:extLst>
              <a:ext uri="{FF2B5EF4-FFF2-40B4-BE49-F238E27FC236}">
                <a16:creationId xmlns:a16="http://schemas.microsoft.com/office/drawing/2014/main" id="{E154557F-C6C9-874C-9E01-F5D5A7EF6DE6}"/>
              </a:ext>
            </a:extLst>
          </p:cNvPr>
          <p:cNvGrpSpPr/>
          <p:nvPr/>
        </p:nvGrpSpPr>
        <p:grpSpPr>
          <a:xfrm>
            <a:off x="12358687" y="129402"/>
            <a:ext cx="917440" cy="1238003"/>
            <a:chOff x="10710410" y="-136990"/>
            <a:chExt cx="917440" cy="1238003"/>
          </a:xfrm>
        </p:grpSpPr>
        <p:pic>
          <p:nvPicPr>
            <p:cNvPr id="11" name="Graphic 10">
              <a:extLst>
                <a:ext uri="{FF2B5EF4-FFF2-40B4-BE49-F238E27FC236}">
                  <a16:creationId xmlns:a16="http://schemas.microsoft.com/office/drawing/2014/main" id="{D48EE606-BC60-FB44-B4AA-5EC7E455EC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10410" y="-136990"/>
              <a:ext cx="917440" cy="917440"/>
            </a:xfrm>
            <a:prstGeom prst="rect">
              <a:avLst/>
            </a:prstGeom>
          </p:spPr>
        </p:pic>
        <p:sp>
          <p:nvSpPr>
            <p:cNvPr id="12" name="TextBox 11">
              <a:extLst>
                <a:ext uri="{FF2B5EF4-FFF2-40B4-BE49-F238E27FC236}">
                  <a16:creationId xmlns:a16="http://schemas.microsoft.com/office/drawing/2014/main" id="{2BA5B2C3-6454-FC46-8034-D9AAD655346D}"/>
                </a:ext>
              </a:extLst>
            </p:cNvPr>
            <p:cNvSpPr txBox="1"/>
            <p:nvPr/>
          </p:nvSpPr>
          <p:spPr>
            <a:xfrm>
              <a:off x="10828197" y="751045"/>
              <a:ext cx="659155" cy="349968"/>
            </a:xfrm>
            <a:prstGeom prst="rect">
              <a:avLst/>
            </a:prstGeom>
            <a:noFill/>
          </p:spPr>
          <p:txBody>
            <a:bodyPr wrap="none" rtlCol="0">
              <a:spAutoFit/>
            </a:bodyPr>
            <a:lstStyle/>
            <a:p>
              <a:r>
                <a:rPr lang="en-US" dirty="0"/>
                <a:t>Rule</a:t>
              </a:r>
            </a:p>
          </p:txBody>
        </p:sp>
      </p:grpSp>
      <p:sp>
        <p:nvSpPr>
          <p:cNvPr id="13" name="Content Placeholder 2">
            <a:extLst>
              <a:ext uri="{FF2B5EF4-FFF2-40B4-BE49-F238E27FC236}">
                <a16:creationId xmlns:a16="http://schemas.microsoft.com/office/drawing/2014/main" id="{93EC4C64-138C-B249-8BBF-C41160ADC74F}"/>
              </a:ext>
            </a:extLst>
          </p:cNvPr>
          <p:cNvSpPr txBox="1">
            <a:spLocks/>
          </p:cNvSpPr>
          <p:nvPr/>
        </p:nvSpPr>
        <p:spPr>
          <a:xfrm>
            <a:off x="2681287" y="3852839"/>
            <a:ext cx="8077199" cy="2746398"/>
          </a:xfrm>
          <a:prstGeom prst="rect">
            <a:avLst/>
          </a:prstGeom>
          <a:ln>
            <a:solidFill>
              <a:schemeClr val="tx1"/>
            </a:solidFill>
          </a:ln>
        </p:spPr>
        <p:txBody>
          <a:bodyPr/>
          <a:lstStyle>
            <a:lvl1pPr marL="457200" indent="-457200" algn="l" defTabSz="457200" rtl="0" eaLnBrk="1" fontAlgn="base" hangingPunct="1">
              <a:lnSpc>
                <a:spcPct val="93000"/>
              </a:lnSpc>
              <a:spcBef>
                <a:spcPct val="0"/>
              </a:spcBef>
              <a:spcAft>
                <a:spcPts val="1425"/>
              </a:spcAft>
              <a:buClr>
                <a:srgbClr val="000000"/>
              </a:buClr>
              <a:buSzPct val="100000"/>
              <a:buFont typeface="Arial" panose="020B0604020202020204" pitchFamily="34" charset="0"/>
              <a:buChar char="•"/>
              <a:defRPr sz="2800" baseline="0">
                <a:solidFill>
                  <a:srgbClr val="000000"/>
                </a:solidFill>
                <a:latin typeface="Avenir Book" panose="02000503020000020003" pitchFamily="2" charset="0"/>
                <a:ea typeface="+mn-ea"/>
                <a:cs typeface="+mn-cs"/>
              </a:defRPr>
            </a:lvl1pPr>
            <a:lvl2pPr marL="914400" indent="-457200" algn="l" defTabSz="457200" rtl="0" eaLnBrk="1" fontAlgn="base" hangingPunct="1">
              <a:lnSpc>
                <a:spcPct val="93000"/>
              </a:lnSpc>
              <a:spcBef>
                <a:spcPct val="0"/>
              </a:spcBef>
              <a:spcAft>
                <a:spcPts val="1138"/>
              </a:spcAft>
              <a:buClr>
                <a:srgbClr val="000000"/>
              </a:buClr>
              <a:buSzPct val="100000"/>
              <a:buFont typeface="Arial" panose="020B0604020202020204" pitchFamily="34" charset="0"/>
              <a:buChar char="•"/>
              <a:defRPr sz="2400" baseline="0">
                <a:solidFill>
                  <a:srgbClr val="000000"/>
                </a:solidFill>
                <a:latin typeface="Avenir Book" panose="02000503020000020003" pitchFamily="2" charset="0"/>
                <a:cs typeface="+mn-cs"/>
              </a:defRPr>
            </a:lvl2pPr>
            <a:lvl3pPr marL="1257300" indent="-342900" algn="l" defTabSz="457200" rtl="0" eaLnBrk="1" fontAlgn="base" hangingPunct="1">
              <a:lnSpc>
                <a:spcPct val="93000"/>
              </a:lnSpc>
              <a:spcBef>
                <a:spcPct val="0"/>
              </a:spcBef>
              <a:spcAft>
                <a:spcPts val="850"/>
              </a:spcAft>
              <a:buClr>
                <a:srgbClr val="000000"/>
              </a:buClr>
              <a:buSzPct val="100000"/>
              <a:buFont typeface="Arial" panose="020B0604020202020204" pitchFamily="34" charset="0"/>
              <a:buChar char="•"/>
              <a:defRPr sz="2200" baseline="0">
                <a:solidFill>
                  <a:srgbClr val="000000"/>
                </a:solidFill>
                <a:latin typeface="Avenir Book" panose="02000503020000020003" pitchFamily="2" charset="0"/>
                <a:cs typeface="+mn-cs"/>
              </a:defRPr>
            </a:lvl3pPr>
            <a:lvl4pPr marL="1714500" indent="-342900" algn="l" defTabSz="457200" rtl="0" eaLnBrk="1" fontAlgn="base" hangingPunct="1">
              <a:lnSpc>
                <a:spcPct val="93000"/>
              </a:lnSpc>
              <a:spcBef>
                <a:spcPct val="0"/>
              </a:spcBef>
              <a:spcAft>
                <a:spcPts val="575"/>
              </a:spcAft>
              <a:buClr>
                <a:srgbClr val="000000"/>
              </a:buClr>
              <a:buSzPct val="100000"/>
              <a:buFont typeface="Arial" panose="020B0604020202020204" pitchFamily="34" charset="0"/>
              <a:buChar char="•"/>
              <a:defRPr sz="2000" baseline="0">
                <a:solidFill>
                  <a:srgbClr val="000000"/>
                </a:solidFill>
                <a:latin typeface="Avenir Book" panose="02000503020000020003" pitchFamily="2" charset="0"/>
                <a:cs typeface="+mn-cs"/>
              </a:defRPr>
            </a:lvl4pPr>
            <a:lvl5pPr marL="2171700" indent="-342900" algn="l" defTabSz="457200" rtl="0" eaLnBrk="1" fontAlgn="base" hangingPunct="1">
              <a:lnSpc>
                <a:spcPct val="93000"/>
              </a:lnSpc>
              <a:spcBef>
                <a:spcPct val="0"/>
              </a:spcBef>
              <a:spcAft>
                <a:spcPts val="288"/>
              </a:spcAft>
              <a:buClr>
                <a:srgbClr val="000000"/>
              </a:buClr>
              <a:buSzPct val="100000"/>
              <a:buFont typeface="Arial" panose="020B0604020202020204" pitchFamily="34" charset="0"/>
              <a:buChar char="•"/>
              <a:defRPr sz="2000" baseline="0">
                <a:solidFill>
                  <a:srgbClr val="000000"/>
                </a:solidFill>
                <a:latin typeface="Avenir Book" panose="02000503020000020003" pitchFamily="2" charset="0"/>
                <a:cs typeface="+mn-cs"/>
              </a:defRPr>
            </a:lvl5pPr>
            <a:lvl6pPr marL="25146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6pPr>
            <a:lvl7pPr marL="29718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7pPr>
            <a:lvl8pPr marL="34290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8pPr>
            <a:lvl9pPr marL="3886200" indent="-228600" algn="l" defTabSz="457200" rtl="0" eaLnBrk="1" fontAlgn="base" hangingPunct="1">
              <a:lnSpc>
                <a:spcPct val="93000"/>
              </a:lnSpc>
              <a:spcBef>
                <a:spcPct val="0"/>
              </a:spcBef>
              <a:spcAft>
                <a:spcPts val="288"/>
              </a:spcAft>
              <a:buClr>
                <a:srgbClr val="000000"/>
              </a:buClr>
              <a:buSzPct val="100000"/>
              <a:buFont typeface="Times New Roman" pitchFamily="16" charset="0"/>
              <a:defRPr sz="2000">
                <a:solidFill>
                  <a:srgbClr val="000000"/>
                </a:solidFill>
                <a:latin typeface="+mn-lt"/>
                <a:cs typeface="+mn-cs"/>
              </a:defRPr>
            </a:lvl9pPr>
          </a:lstStyle>
          <a:p>
            <a:pPr marL="0" indent="0">
              <a:spcAft>
                <a:spcPts val="225"/>
              </a:spcAft>
              <a:buNone/>
            </a:pPr>
            <a:r>
              <a:rPr lang="en-US" sz="2000" dirty="0">
                <a:solidFill>
                  <a:srgbClr val="333333"/>
                </a:solidFill>
                <a:latin typeface="Consolas" panose="020B0609020204030204" pitchFamily="49" charset="0"/>
                <a:ea typeface="Helvetica Neue"/>
                <a:cs typeface="Consolas" panose="020B0609020204030204" pitchFamily="49" charset="0"/>
                <a:sym typeface="Helvetica Neue"/>
              </a:rPr>
              <a:t>// two discrete periods with total duration of 4hr</a:t>
            </a:r>
          </a:p>
          <a:p>
            <a:pPr marL="0" indent="0">
              <a:spcAft>
                <a:spcPts val="225"/>
              </a:spcAft>
              <a:buNone/>
            </a:pPr>
            <a:r>
              <a:rPr lang="en-US" sz="2000" dirty="0">
                <a:solidFill>
                  <a:srgbClr val="333333"/>
                </a:solidFill>
                <a:latin typeface="Consolas" panose="020B0609020204030204" pitchFamily="49" charset="0"/>
                <a:ea typeface="Helvetica Neue"/>
                <a:cs typeface="Consolas" panose="020B0609020204030204" pitchFamily="49" charset="0"/>
                <a:sym typeface="Helvetica Neue"/>
              </a:rPr>
              <a:t>9:00 1hr</a:t>
            </a:r>
          </a:p>
          <a:p>
            <a:pPr marL="0" indent="0">
              <a:spcAft>
                <a:spcPts val="225"/>
              </a:spcAft>
              <a:buNone/>
            </a:pPr>
            <a:r>
              <a:rPr lang="en-US" sz="2000" dirty="0">
                <a:solidFill>
                  <a:srgbClr val="333333"/>
                </a:solidFill>
                <a:latin typeface="Consolas" panose="020B0609020204030204" pitchFamily="49" charset="0"/>
                <a:ea typeface="Helvetica Neue"/>
                <a:cs typeface="Consolas" panose="020B0609020204030204" pitchFamily="49" charset="0"/>
                <a:sym typeface="Helvetica Neue"/>
              </a:rPr>
              <a:t>12:00 3hr</a:t>
            </a:r>
          </a:p>
          <a:p>
            <a:pPr marL="0" indent="0">
              <a:spcAft>
                <a:spcPts val="225"/>
              </a:spcAft>
              <a:buNone/>
            </a:pPr>
            <a:endParaRPr lang="en-US" sz="2000" dirty="0">
              <a:solidFill>
                <a:srgbClr val="333333"/>
              </a:solidFill>
              <a:latin typeface="Consolas" panose="020B0609020204030204" pitchFamily="49" charset="0"/>
              <a:ea typeface="Helvetica Neue"/>
              <a:cs typeface="Consolas" panose="020B0609020204030204" pitchFamily="49" charset="0"/>
              <a:sym typeface="Helvetica Neue"/>
            </a:endParaRPr>
          </a:p>
          <a:p>
            <a:pPr marL="0" indent="0">
              <a:spcAft>
                <a:spcPts val="225"/>
              </a:spcAft>
              <a:buNone/>
            </a:pPr>
            <a:r>
              <a:rPr lang="en-US" sz="2000" dirty="0">
                <a:solidFill>
                  <a:srgbClr val="333333"/>
                </a:solidFill>
                <a:latin typeface="Consolas" panose="020B0609020204030204" pitchFamily="49" charset="0"/>
                <a:ea typeface="Helvetica Neue"/>
                <a:cs typeface="Consolas" panose="020B0609020204030204" pitchFamily="49" charset="0"/>
                <a:sym typeface="Helvetica Neue"/>
              </a:rPr>
              <a:t>// cost formula examples</a:t>
            </a:r>
          </a:p>
          <a:p>
            <a:pPr marL="0" indent="0">
              <a:spcAft>
                <a:spcPts val="225"/>
              </a:spcAft>
              <a:buNone/>
            </a:pPr>
            <a:r>
              <a:rPr lang="en-US" sz="2000" dirty="0">
                <a:solidFill>
                  <a:srgbClr val="333333"/>
                </a:solidFill>
                <a:latin typeface="Consolas" panose="020B0609020204030204" pitchFamily="49" charset="0"/>
                <a:ea typeface="Helvetica Neue"/>
                <a:cs typeface="Consolas" panose="020B0609020204030204" pitchFamily="49" charset="0"/>
                <a:sym typeface="Helvetica Neue"/>
              </a:rPr>
              <a:t>“5$ per hour”		&gt;&gt;&gt;		$20		// $5 x 4hr of duration</a:t>
            </a:r>
          </a:p>
          <a:p>
            <a:pPr marL="0" indent="0">
              <a:spcAft>
                <a:spcPts val="225"/>
              </a:spcAft>
              <a:buNone/>
            </a:pPr>
            <a:r>
              <a:rPr lang="en-US" sz="2000" dirty="0">
                <a:solidFill>
                  <a:srgbClr val="333333"/>
                </a:solidFill>
                <a:latin typeface="Consolas" panose="020B0609020204030204" pitchFamily="49" charset="0"/>
                <a:ea typeface="Helvetica Neue"/>
                <a:cs typeface="Consolas" panose="020B0609020204030204" pitchFamily="49" charset="0"/>
                <a:sym typeface="Helvetica Neue"/>
              </a:rPr>
              <a:t>“5$ per period”	&gt;&gt;&gt;		$10		// $5 x 2 discrete periods</a:t>
            </a:r>
          </a:p>
          <a:p>
            <a:pPr marL="0" indent="0">
              <a:spcAft>
                <a:spcPts val="225"/>
              </a:spcAft>
              <a:buNone/>
            </a:pPr>
            <a:r>
              <a:rPr lang="en-US" sz="2000" dirty="0">
                <a:solidFill>
                  <a:srgbClr val="333333"/>
                </a:solidFill>
                <a:latin typeface="Consolas" panose="020B0609020204030204" pitchFamily="49" charset="0"/>
                <a:ea typeface="Helvetica Neue"/>
                <a:cs typeface="Consolas" panose="020B0609020204030204" pitchFamily="49" charset="0"/>
                <a:sym typeface="Helvetica Neue"/>
              </a:rPr>
              <a:t>“5$ per date”		&gt;&gt;&gt;		$5		// $5 for entire date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F43AF3-5FEA-9541-A60C-D24721D898F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81764" y="1774838"/>
            <a:ext cx="5261947" cy="5271394"/>
          </a:xfrm>
          <a:prstGeom prst="rect">
            <a:avLst/>
          </a:prstGeom>
          <a:ln>
            <a:solidFill>
              <a:schemeClr val="tx1"/>
            </a:solidFill>
          </a:ln>
        </p:spPr>
      </p:pic>
      <p:pic>
        <p:nvPicPr>
          <p:cNvPr id="14" name="Picture 13">
            <a:extLst>
              <a:ext uri="{FF2B5EF4-FFF2-40B4-BE49-F238E27FC236}">
                <a16:creationId xmlns:a16="http://schemas.microsoft.com/office/drawing/2014/main" id="{0123A918-E2E4-7A47-9BCF-5EDF59251CA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68537" y="1333829"/>
            <a:ext cx="5675950" cy="2065008"/>
          </a:xfrm>
          <a:prstGeom prst="rect">
            <a:avLst/>
          </a:prstGeom>
          <a:ln>
            <a:solidFill>
              <a:schemeClr val="tx1"/>
            </a:solidFill>
          </a:ln>
        </p:spPr>
      </p:pic>
      <p:sp>
        <p:nvSpPr>
          <p:cNvPr id="3073" name="Rectangle 1"/>
          <p:cNvSpPr>
            <a:spLocks noGrp="1" noChangeArrowheads="1"/>
          </p:cNvSpPr>
          <p:nvPr>
            <p:ph type="title"/>
          </p:nvPr>
        </p:nvSpPr>
        <p:spPr/>
        <p:txBody>
          <a:bodyPr/>
          <a:lstStyle/>
          <a:p>
            <a:pPr lvl="0"/>
            <a:r>
              <a:rPr lang="en-US" dirty="0"/>
              <a:t>Adding Cost Factors to </a:t>
            </a:r>
            <a:r>
              <a:rPr lang="en-US" dirty="0" err="1"/>
              <a:t>sparkRules</a:t>
            </a:r>
            <a:r>
              <a:rPr lang="en-US" dirty="0"/>
              <a:t> Quick Exercise</a:t>
            </a:r>
          </a:p>
        </p:txBody>
      </p:sp>
      <p:sp>
        <p:nvSpPr>
          <p:cNvPr id="3074" name="Rectangle 2"/>
          <p:cNvSpPr>
            <a:spLocks noGrp="1" noChangeArrowheads="1"/>
          </p:cNvSpPr>
          <p:nvPr>
            <p:ph idx="1"/>
          </p:nvPr>
        </p:nvSpPr>
        <p:spPr>
          <a:xfrm>
            <a:off x="670932" y="1020726"/>
            <a:ext cx="6506155" cy="5414964"/>
          </a:xfrm>
        </p:spPr>
        <p:txBody>
          <a:bodyPr/>
          <a:lstStyle/>
          <a:p>
            <a:r>
              <a:rPr lang="en-US" dirty="0"/>
              <a:t>Now, go back to the Rule App and double-click on KW Exceeds Target</a:t>
            </a:r>
          </a:p>
          <a:p>
            <a:r>
              <a:rPr lang="en-US" dirty="0"/>
              <a:t>Add $155 per period to the KW Exceeds Target rule</a:t>
            </a:r>
          </a:p>
          <a:p>
            <a:r>
              <a:rPr lang="en-US" dirty="0"/>
              <a:t>Also, change the color this rule’s sparks display as.  Here, a light red is used.  </a:t>
            </a:r>
          </a:p>
          <a:p>
            <a:r>
              <a:rPr lang="en-US" dirty="0"/>
              <a:t>Check the Spark App before and after you do a recompute</a:t>
            </a:r>
          </a:p>
          <a:p>
            <a:r>
              <a:rPr lang="en-US" dirty="0"/>
              <a:t>Note that this does not take effect until you do a </a:t>
            </a:r>
            <a:r>
              <a:rPr lang="en-US" dirty="0" err="1"/>
              <a:t>recompute</a:t>
            </a:r>
            <a:endParaRPr lang="en-US" dirty="0"/>
          </a:p>
        </p:txBody>
      </p:sp>
      <p:sp>
        <p:nvSpPr>
          <p:cNvPr id="13" name="Oval 12">
            <a:extLst>
              <a:ext uri="{FF2B5EF4-FFF2-40B4-BE49-F238E27FC236}">
                <a16:creationId xmlns:a16="http://schemas.microsoft.com/office/drawing/2014/main" id="{49129B0E-0AB3-5742-9DFA-960AADE9DEA9}"/>
              </a:ext>
            </a:extLst>
          </p:cNvPr>
          <p:cNvSpPr/>
          <p:nvPr/>
        </p:nvSpPr>
        <p:spPr>
          <a:xfrm>
            <a:off x="7862887" y="3670814"/>
            <a:ext cx="2929039" cy="1066800"/>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lIns="124440" tIns="62220" rIns="124440" bIns="62220" rtlCol="0" anchor="ctr"/>
          <a:lstStyle/>
          <a:p>
            <a:pPr algn="ctr"/>
            <a:endParaRPr lang="en-US"/>
          </a:p>
        </p:txBody>
      </p:sp>
      <p:sp>
        <p:nvSpPr>
          <p:cNvPr id="16" name="Oval 15">
            <a:extLst>
              <a:ext uri="{FF2B5EF4-FFF2-40B4-BE49-F238E27FC236}">
                <a16:creationId xmlns:a16="http://schemas.microsoft.com/office/drawing/2014/main" id="{C403AB1B-51E3-4346-ADB4-A9A7A0157694}"/>
              </a:ext>
            </a:extLst>
          </p:cNvPr>
          <p:cNvSpPr/>
          <p:nvPr/>
        </p:nvSpPr>
        <p:spPr>
          <a:xfrm>
            <a:off x="7323643" y="2779112"/>
            <a:ext cx="1761348" cy="533400"/>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lIns="124440" tIns="62220" rIns="124440" bIns="62220" rtlCol="0" anchor="ctr"/>
          <a:lstStyle/>
          <a:p>
            <a:pPr algn="ctr"/>
            <a:endParaRPr lang="en-US" dirty="0"/>
          </a:p>
        </p:txBody>
      </p:sp>
      <p:grpSp>
        <p:nvGrpSpPr>
          <p:cNvPr id="11" name="Group 10">
            <a:extLst>
              <a:ext uri="{FF2B5EF4-FFF2-40B4-BE49-F238E27FC236}">
                <a16:creationId xmlns:a16="http://schemas.microsoft.com/office/drawing/2014/main" id="{3C4A8327-1C70-2049-A2B0-53DC09286CDB}"/>
              </a:ext>
            </a:extLst>
          </p:cNvPr>
          <p:cNvGrpSpPr/>
          <p:nvPr/>
        </p:nvGrpSpPr>
        <p:grpSpPr>
          <a:xfrm>
            <a:off x="12358687" y="129402"/>
            <a:ext cx="917440" cy="1238003"/>
            <a:chOff x="10710410" y="-136990"/>
            <a:chExt cx="917440" cy="1238003"/>
          </a:xfrm>
        </p:grpSpPr>
        <p:pic>
          <p:nvPicPr>
            <p:cNvPr id="15" name="Graphic 14">
              <a:extLst>
                <a:ext uri="{FF2B5EF4-FFF2-40B4-BE49-F238E27FC236}">
                  <a16:creationId xmlns:a16="http://schemas.microsoft.com/office/drawing/2014/main" id="{14E64669-018C-EC4D-9546-1AFAAD6CC7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10410" y="-136990"/>
              <a:ext cx="917440" cy="917440"/>
            </a:xfrm>
            <a:prstGeom prst="rect">
              <a:avLst/>
            </a:prstGeom>
          </p:spPr>
        </p:pic>
        <p:sp>
          <p:nvSpPr>
            <p:cNvPr id="17" name="TextBox 16">
              <a:extLst>
                <a:ext uri="{FF2B5EF4-FFF2-40B4-BE49-F238E27FC236}">
                  <a16:creationId xmlns:a16="http://schemas.microsoft.com/office/drawing/2014/main" id="{07B121EA-0499-BA4A-83A9-8111091748EC}"/>
                </a:ext>
              </a:extLst>
            </p:cNvPr>
            <p:cNvSpPr txBox="1"/>
            <p:nvPr/>
          </p:nvSpPr>
          <p:spPr>
            <a:xfrm>
              <a:off x="10828197" y="751045"/>
              <a:ext cx="659155" cy="349968"/>
            </a:xfrm>
            <a:prstGeom prst="rect">
              <a:avLst/>
            </a:prstGeom>
            <a:noFill/>
          </p:spPr>
          <p:txBody>
            <a:bodyPr wrap="none" rtlCol="0">
              <a:spAutoFit/>
            </a:bodyPr>
            <a:lstStyle/>
            <a:p>
              <a:r>
                <a:rPr lang="en-US" dirty="0"/>
                <a:t>Rule</a:t>
              </a:r>
            </a:p>
          </p:txBody>
        </p:sp>
      </p:grpSp>
      <p:sp>
        <p:nvSpPr>
          <p:cNvPr id="5" name="Slide Number Placeholder 4">
            <a:extLst>
              <a:ext uri="{FF2B5EF4-FFF2-40B4-BE49-F238E27FC236}">
                <a16:creationId xmlns:a16="http://schemas.microsoft.com/office/drawing/2014/main" id="{81E2D41A-BDDD-DE47-AEF2-76E217B03876}"/>
              </a:ext>
            </a:extLst>
          </p:cNvPr>
          <p:cNvSpPr>
            <a:spLocks noGrp="1"/>
          </p:cNvSpPr>
          <p:nvPr>
            <p:ph type="sldNum" sz="quarter" idx="10"/>
          </p:nvPr>
        </p:nvSpPr>
        <p:spPr/>
        <p:txBody>
          <a:bodyPr/>
          <a:lstStyle/>
          <a:p>
            <a:fld id="{8F65F2EB-6803-D74D-BE19-64C946199132}" type="slidenum">
              <a:rPr lang="en-US" smtClean="0"/>
              <a:t>57</a:t>
            </a:fld>
            <a:endParaRPr lang="en-US"/>
          </a:p>
        </p:txBody>
      </p:sp>
      <p:sp>
        <p:nvSpPr>
          <p:cNvPr id="18" name="TextBox 1">
            <a:extLst>
              <a:ext uri="{FF2B5EF4-FFF2-40B4-BE49-F238E27FC236}">
                <a16:creationId xmlns:a16="http://schemas.microsoft.com/office/drawing/2014/main" id="{997399AE-56E8-3B4C-9A57-150C7E6B7C30}"/>
              </a:ext>
            </a:extLst>
          </p:cNvPr>
          <p:cNvSpPr txBox="1"/>
          <p:nvPr/>
        </p:nvSpPr>
        <p:spPr>
          <a:xfrm>
            <a:off x="6950510" y="2945186"/>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1</a:t>
            </a:r>
          </a:p>
        </p:txBody>
      </p:sp>
      <p:sp>
        <p:nvSpPr>
          <p:cNvPr id="22" name="TextBox 1">
            <a:extLst>
              <a:ext uri="{FF2B5EF4-FFF2-40B4-BE49-F238E27FC236}">
                <a16:creationId xmlns:a16="http://schemas.microsoft.com/office/drawing/2014/main" id="{4B1585B1-5183-AA4F-86C2-A621F11F40DA}"/>
              </a:ext>
            </a:extLst>
          </p:cNvPr>
          <p:cNvSpPr txBox="1"/>
          <p:nvPr/>
        </p:nvSpPr>
        <p:spPr>
          <a:xfrm>
            <a:off x="7215187" y="4027435"/>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3</a:t>
            </a:r>
          </a:p>
        </p:txBody>
      </p:sp>
      <p:sp>
        <p:nvSpPr>
          <p:cNvPr id="23" name="Oval 22">
            <a:extLst>
              <a:ext uri="{FF2B5EF4-FFF2-40B4-BE49-F238E27FC236}">
                <a16:creationId xmlns:a16="http://schemas.microsoft.com/office/drawing/2014/main" id="{DF93A5DA-6896-054C-BB71-FAFAAACA04FE}"/>
              </a:ext>
            </a:extLst>
          </p:cNvPr>
          <p:cNvSpPr/>
          <p:nvPr/>
        </p:nvSpPr>
        <p:spPr>
          <a:xfrm>
            <a:off x="7312516" y="1280666"/>
            <a:ext cx="659155" cy="533400"/>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lIns="124440" tIns="62220" rIns="124440" bIns="62220" rtlCol="0" anchor="ctr"/>
          <a:lstStyle/>
          <a:p>
            <a:pPr algn="ctr"/>
            <a:endParaRPr lang="en-US" dirty="0"/>
          </a:p>
        </p:txBody>
      </p:sp>
    </p:spTree>
    <p:extLst>
      <p:ext uri="{BB962C8B-B14F-4D97-AF65-F5344CB8AC3E}">
        <p14:creationId xmlns:p14="http://schemas.microsoft.com/office/powerpoint/2010/main" val="41176692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0F9F7B-BFB0-7749-9FCD-A8F6DB10D966}"/>
              </a:ext>
            </a:extLst>
          </p:cNvPr>
          <p:cNvSpPr>
            <a:spLocks noGrp="1"/>
          </p:cNvSpPr>
          <p:nvPr>
            <p:ph type="body" sz="quarter" idx="10"/>
          </p:nvPr>
        </p:nvSpPr>
        <p:spPr/>
        <p:txBody>
          <a:bodyPr/>
          <a:lstStyle/>
          <a:p>
            <a:r>
              <a:rPr lang="en-US" dirty="0"/>
              <a:t>Working with Pre-Built </a:t>
            </a:r>
            <a:r>
              <a:rPr lang="en-US" dirty="0" err="1">
                <a:solidFill>
                  <a:srgbClr val="00B050"/>
                </a:solidFill>
              </a:rPr>
              <a:t>kpiRule</a:t>
            </a:r>
            <a:r>
              <a:rPr lang="en-US" dirty="0"/>
              <a:t>-Ready Functions</a:t>
            </a:r>
          </a:p>
        </p:txBody>
      </p:sp>
      <p:pic>
        <p:nvPicPr>
          <p:cNvPr id="11" name="Graphic 10">
            <a:extLst>
              <a:ext uri="{FF2B5EF4-FFF2-40B4-BE49-F238E27FC236}">
                <a16:creationId xmlns:a16="http://schemas.microsoft.com/office/drawing/2014/main" id="{FA4446AD-1EBF-B840-AB93-6A585F1A2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6287" y="3475037"/>
            <a:ext cx="1219200" cy="1219200"/>
          </a:xfrm>
          <a:prstGeom prst="rect">
            <a:avLst/>
          </a:prstGeom>
        </p:spPr>
      </p:pic>
      <p:pic>
        <p:nvPicPr>
          <p:cNvPr id="13" name="Graphic 12">
            <a:extLst>
              <a:ext uri="{FF2B5EF4-FFF2-40B4-BE49-F238E27FC236}">
                <a16:creationId xmlns:a16="http://schemas.microsoft.com/office/drawing/2014/main" id="{6D95F56C-4EF4-564B-BB6C-8FDA73DEB4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05087" y="3468320"/>
            <a:ext cx="1219200" cy="1219200"/>
          </a:xfrm>
          <a:prstGeom prst="rect">
            <a:avLst/>
          </a:prstGeom>
        </p:spPr>
      </p:pic>
    </p:spTree>
    <p:extLst>
      <p:ext uri="{BB962C8B-B14F-4D97-AF65-F5344CB8AC3E}">
        <p14:creationId xmlns:p14="http://schemas.microsoft.com/office/powerpoint/2010/main" val="32466158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Activating a </a:t>
            </a:r>
            <a:r>
              <a:rPr lang="en-US" dirty="0" err="1"/>
              <a:t>kpiRule</a:t>
            </a:r>
            <a:r>
              <a:rPr lang="en-US" dirty="0"/>
              <a:t>-Ready Function</a:t>
            </a:r>
          </a:p>
        </p:txBody>
      </p:sp>
      <p:sp>
        <p:nvSpPr>
          <p:cNvPr id="3" name="Content Placeholder 2"/>
          <p:cNvSpPr>
            <a:spLocks noGrp="1"/>
          </p:cNvSpPr>
          <p:nvPr>
            <p:ph idx="1"/>
          </p:nvPr>
        </p:nvSpPr>
        <p:spPr/>
        <p:txBody>
          <a:bodyPr/>
          <a:lstStyle/>
          <a:p>
            <a:r>
              <a:rPr lang="en-US" dirty="0"/>
              <a:t>Go to the Rule app and Local tab again</a:t>
            </a:r>
          </a:p>
          <a:p>
            <a:r>
              <a:rPr lang="en-US" dirty="0"/>
              <a:t>Click on New again</a:t>
            </a:r>
          </a:p>
          <a:p>
            <a:r>
              <a:rPr lang="en-US" dirty="0"/>
              <a:t>Utilizing the Auto-fill again, select Watts/ft2 and click Ok</a:t>
            </a:r>
          </a:p>
          <a:p>
            <a:r>
              <a:rPr lang="en-US" dirty="0"/>
              <a:t>Your </a:t>
            </a:r>
            <a:r>
              <a:rPr lang="en-US" dirty="0" err="1"/>
              <a:t>kpiRule</a:t>
            </a:r>
            <a:r>
              <a:rPr lang="en-US" dirty="0"/>
              <a:t> should now be operating and available</a:t>
            </a:r>
          </a:p>
          <a:p>
            <a:r>
              <a:rPr lang="en-US" dirty="0"/>
              <a:t>You can disable and enable </a:t>
            </a:r>
            <a:r>
              <a:rPr lang="en-US" dirty="0" err="1"/>
              <a:t>kpiRules</a:t>
            </a:r>
            <a:r>
              <a:rPr lang="en-US" dirty="0"/>
              <a:t> on the current screen as well</a:t>
            </a:r>
          </a:p>
        </p:txBody>
      </p:sp>
      <p:pic>
        <p:nvPicPr>
          <p:cNvPr id="7" name="Picture 6">
            <a:extLst>
              <a:ext uri="{FF2B5EF4-FFF2-40B4-BE49-F238E27FC236}">
                <a16:creationId xmlns:a16="http://schemas.microsoft.com/office/drawing/2014/main" id="{71205BEE-5908-3945-8B96-1AC4D244983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23648" y="1776871"/>
            <a:ext cx="5288889" cy="4948798"/>
          </a:xfrm>
          <a:prstGeom prst="rect">
            <a:avLst/>
          </a:prstGeom>
          <a:ln>
            <a:solidFill>
              <a:schemeClr val="tx1"/>
            </a:solidFill>
          </a:ln>
        </p:spPr>
      </p:pic>
      <p:sp>
        <p:nvSpPr>
          <p:cNvPr id="15" name="Oval 14">
            <a:extLst>
              <a:ext uri="{FF2B5EF4-FFF2-40B4-BE49-F238E27FC236}">
                <a16:creationId xmlns:a16="http://schemas.microsoft.com/office/drawing/2014/main" id="{499B3C60-F964-6040-86E8-C19E9D6FFB32}"/>
              </a:ext>
            </a:extLst>
          </p:cNvPr>
          <p:cNvSpPr/>
          <p:nvPr/>
        </p:nvSpPr>
        <p:spPr bwMode="auto">
          <a:xfrm>
            <a:off x="8701087" y="5583160"/>
            <a:ext cx="1295400" cy="237100"/>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grpSp>
        <p:nvGrpSpPr>
          <p:cNvPr id="9" name="Group 8">
            <a:extLst>
              <a:ext uri="{FF2B5EF4-FFF2-40B4-BE49-F238E27FC236}">
                <a16:creationId xmlns:a16="http://schemas.microsoft.com/office/drawing/2014/main" id="{1CEC7672-7B7B-744C-B7AB-BEDEE373D9C0}"/>
              </a:ext>
            </a:extLst>
          </p:cNvPr>
          <p:cNvGrpSpPr/>
          <p:nvPr/>
        </p:nvGrpSpPr>
        <p:grpSpPr>
          <a:xfrm>
            <a:off x="12358687" y="129402"/>
            <a:ext cx="917440" cy="1238003"/>
            <a:chOff x="10710410" y="-136990"/>
            <a:chExt cx="917440" cy="1238003"/>
          </a:xfrm>
        </p:grpSpPr>
        <p:pic>
          <p:nvPicPr>
            <p:cNvPr id="10" name="Graphic 9">
              <a:extLst>
                <a:ext uri="{FF2B5EF4-FFF2-40B4-BE49-F238E27FC236}">
                  <a16:creationId xmlns:a16="http://schemas.microsoft.com/office/drawing/2014/main" id="{9A07153B-5029-1240-A4C9-DE1AB6571B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10410" y="-136990"/>
              <a:ext cx="917440" cy="917440"/>
            </a:xfrm>
            <a:prstGeom prst="rect">
              <a:avLst/>
            </a:prstGeom>
          </p:spPr>
        </p:pic>
        <p:sp>
          <p:nvSpPr>
            <p:cNvPr id="11" name="TextBox 10">
              <a:extLst>
                <a:ext uri="{FF2B5EF4-FFF2-40B4-BE49-F238E27FC236}">
                  <a16:creationId xmlns:a16="http://schemas.microsoft.com/office/drawing/2014/main" id="{2E1F333E-863B-F742-B67E-0BB4EF957B0A}"/>
                </a:ext>
              </a:extLst>
            </p:cNvPr>
            <p:cNvSpPr txBox="1"/>
            <p:nvPr/>
          </p:nvSpPr>
          <p:spPr>
            <a:xfrm>
              <a:off x="10828197" y="751045"/>
              <a:ext cx="659155" cy="349968"/>
            </a:xfrm>
            <a:prstGeom prst="rect">
              <a:avLst/>
            </a:prstGeom>
            <a:noFill/>
          </p:spPr>
          <p:txBody>
            <a:bodyPr wrap="none" rtlCol="0">
              <a:spAutoFit/>
            </a:bodyPr>
            <a:lstStyle/>
            <a:p>
              <a:r>
                <a:rPr lang="en-US" dirty="0"/>
                <a:t>Rule</a:t>
              </a:r>
            </a:p>
          </p:txBody>
        </p:sp>
      </p:grpSp>
      <p:sp>
        <p:nvSpPr>
          <p:cNvPr id="8" name="Slide Number Placeholder 7">
            <a:extLst>
              <a:ext uri="{FF2B5EF4-FFF2-40B4-BE49-F238E27FC236}">
                <a16:creationId xmlns:a16="http://schemas.microsoft.com/office/drawing/2014/main" id="{AE9612DD-BF9B-1D4C-8E9D-97CEC02D4A20}"/>
              </a:ext>
            </a:extLst>
          </p:cNvPr>
          <p:cNvSpPr>
            <a:spLocks noGrp="1"/>
          </p:cNvSpPr>
          <p:nvPr>
            <p:ph type="sldNum" sz="quarter" idx="10"/>
          </p:nvPr>
        </p:nvSpPr>
        <p:spPr/>
        <p:txBody>
          <a:bodyPr/>
          <a:lstStyle/>
          <a:p>
            <a:fld id="{8F65F2EB-6803-D74D-BE19-64C946199132}" type="slidenum">
              <a:rPr lang="en-US" smtClean="0"/>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14210D7-CD3D-8748-A084-2B53F1FAC13E}"/>
              </a:ext>
            </a:extLst>
          </p:cNvPr>
          <p:cNvSpPr>
            <a:spLocks noGrp="1"/>
          </p:cNvSpPr>
          <p:nvPr>
            <p:ph type="body" sz="quarter" idx="10"/>
          </p:nvPr>
        </p:nvSpPr>
        <p:spPr/>
        <p:txBody>
          <a:bodyPr/>
          <a:lstStyle/>
          <a:p>
            <a:r>
              <a:rPr lang="en-US" dirty="0"/>
              <a:t>Data Modeling</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48D40CF-F43C-6846-86EC-5FB88C155EC9}"/>
              </a:ext>
            </a:extLst>
          </p:cNvPr>
          <p:cNvPicPr>
            <a:picLocks noChangeAspect="1"/>
          </p:cNvPicPr>
          <p:nvPr/>
        </p:nvPicPr>
        <p:blipFill>
          <a:blip r:embed="rId3"/>
          <a:stretch>
            <a:fillRect/>
          </a:stretch>
        </p:blipFill>
        <p:spPr>
          <a:xfrm>
            <a:off x="1462087" y="3029264"/>
            <a:ext cx="9821822" cy="3373843"/>
          </a:xfrm>
          <a:prstGeom prst="rect">
            <a:avLst/>
          </a:prstGeom>
          <a:ln>
            <a:solidFill>
              <a:schemeClr val="tx1"/>
            </a:solidFill>
          </a:ln>
        </p:spPr>
      </p:pic>
      <p:sp>
        <p:nvSpPr>
          <p:cNvPr id="3" name="Content Placeholder 2"/>
          <p:cNvSpPr>
            <a:spLocks noGrp="1"/>
          </p:cNvSpPr>
          <p:nvPr>
            <p:ph idx="1"/>
          </p:nvPr>
        </p:nvSpPr>
        <p:spPr>
          <a:xfrm>
            <a:off x="845195" y="1563501"/>
            <a:ext cx="6506155" cy="4987925"/>
          </a:xfrm>
        </p:spPr>
        <p:txBody>
          <a:bodyPr anchor="t"/>
          <a:lstStyle/>
          <a:p>
            <a:r>
              <a:rPr lang="en-US" dirty="0"/>
              <a:t>Go to the </a:t>
            </a:r>
            <a:r>
              <a:rPr lang="en-US" dirty="0">
                <a:solidFill>
                  <a:schemeClr val="accent2"/>
                </a:solidFill>
              </a:rPr>
              <a:t>KPI</a:t>
            </a:r>
            <a:r>
              <a:rPr lang="en-US" dirty="0"/>
              <a:t> app to view the new </a:t>
            </a:r>
            <a:r>
              <a:rPr lang="en-US" dirty="0">
                <a:solidFill>
                  <a:schemeClr val="accent2"/>
                </a:solidFill>
              </a:rPr>
              <a:t>Watts/ft</a:t>
            </a:r>
            <a:r>
              <a:rPr lang="en-US" baseline="30000" dirty="0">
                <a:solidFill>
                  <a:schemeClr val="accent2"/>
                </a:solidFill>
              </a:rPr>
              <a:t>2</a:t>
            </a:r>
            <a:r>
              <a:rPr lang="en-US" dirty="0"/>
              <a:t> </a:t>
            </a:r>
            <a:r>
              <a:rPr lang="en-US" dirty="0" err="1"/>
              <a:t>kpiRule</a:t>
            </a:r>
            <a:endParaRPr lang="en-US" dirty="0"/>
          </a:p>
          <a:p>
            <a:r>
              <a:rPr lang="en-US" dirty="0">
                <a:latin typeface="Avenir Book"/>
              </a:rPr>
              <a:t>Click on </a:t>
            </a:r>
            <a:r>
              <a:rPr lang="en-US" dirty="0">
                <a:solidFill>
                  <a:schemeClr val="accent2"/>
                </a:solidFill>
                <a:latin typeface="Avenir Book"/>
              </a:rPr>
              <a:t>All Sites</a:t>
            </a:r>
            <a:r>
              <a:rPr lang="en-US" dirty="0">
                <a:latin typeface="Avenir Book"/>
              </a:rPr>
              <a:t> on the top left</a:t>
            </a:r>
          </a:p>
          <a:p>
            <a:pPr>
              <a:buFont typeface="Calibri" panose="020F0502020204030204"/>
              <a:buAutoNum type="arabicPeriod"/>
            </a:pPr>
            <a:endParaRPr lang="en-US"/>
          </a:p>
        </p:txBody>
      </p:sp>
      <p:sp>
        <p:nvSpPr>
          <p:cNvPr id="13" name="Text Placeholder 12">
            <a:extLst>
              <a:ext uri="{FF2B5EF4-FFF2-40B4-BE49-F238E27FC236}">
                <a16:creationId xmlns:a16="http://schemas.microsoft.com/office/drawing/2014/main" id="{9EC743EC-14EB-1A40-AB3F-14920716F085}"/>
              </a:ext>
            </a:extLst>
          </p:cNvPr>
          <p:cNvSpPr>
            <a:spLocks noGrp="1"/>
          </p:cNvSpPr>
          <p:nvPr>
            <p:ph type="body" idx="13"/>
          </p:nvPr>
        </p:nvSpPr>
        <p:spPr/>
        <p:txBody>
          <a:bodyPr/>
          <a:lstStyle/>
          <a:p>
            <a:r>
              <a:rPr lang="en-US" dirty="0"/>
              <a:t>Viewing Your New KPI</a:t>
            </a:r>
          </a:p>
        </p:txBody>
      </p:sp>
      <p:sp>
        <p:nvSpPr>
          <p:cNvPr id="2" name="Title 1"/>
          <p:cNvSpPr>
            <a:spLocks noGrp="1"/>
          </p:cNvSpPr>
          <p:nvPr>
            <p:ph type="title"/>
          </p:nvPr>
        </p:nvSpPr>
        <p:spPr/>
        <p:txBody>
          <a:bodyPr/>
          <a:lstStyle/>
          <a:p>
            <a:pPr algn="l"/>
            <a:r>
              <a:rPr lang="en-US" sz="4000" b="1" dirty="0">
                <a:solidFill>
                  <a:srgbClr val="306091"/>
                </a:solidFill>
              </a:rPr>
              <a:t>Writing a Function and Turning it into a KPI</a:t>
            </a:r>
            <a:endParaRPr lang="en-US" sz="3200" i="1" dirty="0">
              <a:solidFill>
                <a:schemeClr val="tx1"/>
              </a:solidFill>
            </a:endParaRPr>
          </a:p>
        </p:txBody>
      </p:sp>
      <p:grpSp>
        <p:nvGrpSpPr>
          <p:cNvPr id="10" name="Group 9">
            <a:extLst>
              <a:ext uri="{FF2B5EF4-FFF2-40B4-BE49-F238E27FC236}">
                <a16:creationId xmlns:a16="http://schemas.microsoft.com/office/drawing/2014/main" id="{3DD8DAF3-1F98-194D-B753-EF48044442EC}"/>
              </a:ext>
            </a:extLst>
          </p:cNvPr>
          <p:cNvGrpSpPr/>
          <p:nvPr/>
        </p:nvGrpSpPr>
        <p:grpSpPr>
          <a:xfrm>
            <a:off x="12235447" y="220450"/>
            <a:ext cx="889001" cy="1238969"/>
            <a:chOff x="10923586" y="160336"/>
            <a:chExt cx="889001" cy="1238969"/>
          </a:xfrm>
        </p:grpSpPr>
        <p:pic>
          <p:nvPicPr>
            <p:cNvPr id="8" name="Graphic 7">
              <a:extLst>
                <a:ext uri="{FF2B5EF4-FFF2-40B4-BE49-F238E27FC236}">
                  <a16:creationId xmlns:a16="http://schemas.microsoft.com/office/drawing/2014/main" id="{A0480DC9-D154-C14A-A704-64FC33056A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23586" y="160336"/>
              <a:ext cx="889001" cy="889001"/>
            </a:xfrm>
            <a:prstGeom prst="rect">
              <a:avLst/>
            </a:prstGeom>
          </p:spPr>
        </p:pic>
        <p:sp>
          <p:nvSpPr>
            <p:cNvPr id="5" name="TextBox 4">
              <a:extLst>
                <a:ext uri="{FF2B5EF4-FFF2-40B4-BE49-F238E27FC236}">
                  <a16:creationId xmlns:a16="http://schemas.microsoft.com/office/drawing/2014/main" id="{0FBE8017-D06E-1F48-B153-EBF11C71513A}"/>
                </a:ext>
              </a:extLst>
            </p:cNvPr>
            <p:cNvSpPr txBox="1"/>
            <p:nvPr/>
          </p:nvSpPr>
          <p:spPr>
            <a:xfrm>
              <a:off x="11089804" y="1049337"/>
              <a:ext cx="556563" cy="349968"/>
            </a:xfrm>
            <a:prstGeom prst="rect">
              <a:avLst/>
            </a:prstGeom>
            <a:noFill/>
          </p:spPr>
          <p:txBody>
            <a:bodyPr wrap="none" rtlCol="0">
              <a:spAutoFit/>
            </a:bodyPr>
            <a:lstStyle/>
            <a:p>
              <a:r>
                <a:rPr lang="en-US" dirty="0"/>
                <a:t>KPI</a:t>
              </a:r>
            </a:p>
          </p:txBody>
        </p:sp>
      </p:grpSp>
      <p:sp>
        <p:nvSpPr>
          <p:cNvPr id="11" name="Slide Number Placeholder 10">
            <a:extLst>
              <a:ext uri="{FF2B5EF4-FFF2-40B4-BE49-F238E27FC236}">
                <a16:creationId xmlns:a16="http://schemas.microsoft.com/office/drawing/2014/main" id="{D48406CB-AD65-C543-B24D-BDB68EF409CB}"/>
              </a:ext>
            </a:extLst>
          </p:cNvPr>
          <p:cNvSpPr>
            <a:spLocks noGrp="1"/>
          </p:cNvSpPr>
          <p:nvPr>
            <p:ph type="sldNum" sz="quarter" idx="14"/>
          </p:nvPr>
        </p:nvSpPr>
        <p:spPr/>
        <p:txBody>
          <a:bodyPr/>
          <a:lstStyle/>
          <a:p>
            <a:fld id="{8F65F2EB-6803-D74D-BE19-64C946199132}" type="slidenum">
              <a:rPr lang="en-US" smtClean="0"/>
              <a:t>60</a:t>
            </a:fld>
            <a:endParaRPr lang="en-US"/>
          </a:p>
        </p:txBody>
      </p:sp>
      <p:sp>
        <p:nvSpPr>
          <p:cNvPr id="4" name="Oval 3">
            <a:extLst>
              <a:ext uri="{FF2B5EF4-FFF2-40B4-BE49-F238E27FC236}">
                <a16:creationId xmlns:a16="http://schemas.microsoft.com/office/drawing/2014/main" id="{49984E6E-A0EA-47AE-8770-462CFA093C40}"/>
              </a:ext>
            </a:extLst>
          </p:cNvPr>
          <p:cNvSpPr/>
          <p:nvPr/>
        </p:nvSpPr>
        <p:spPr>
          <a:xfrm>
            <a:off x="1301503" y="3271689"/>
            <a:ext cx="854363" cy="436663"/>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lIns="124440" tIns="62220" rIns="124440" bIns="62220" rtlCol="0" anchor="ctr"/>
          <a:lstStyle/>
          <a:p>
            <a:pPr algn="ctr"/>
            <a:endParaRPr lang="en-US"/>
          </a:p>
        </p:txBody>
      </p:sp>
      <p:sp>
        <p:nvSpPr>
          <p:cNvPr id="7" name="Oval 6">
            <a:extLst>
              <a:ext uri="{FF2B5EF4-FFF2-40B4-BE49-F238E27FC236}">
                <a16:creationId xmlns:a16="http://schemas.microsoft.com/office/drawing/2014/main" id="{34917773-6439-4C52-88E1-01ADFFA345E0}"/>
              </a:ext>
            </a:extLst>
          </p:cNvPr>
          <p:cNvSpPr/>
          <p:nvPr/>
        </p:nvSpPr>
        <p:spPr>
          <a:xfrm>
            <a:off x="1338254" y="3586614"/>
            <a:ext cx="854363" cy="436663"/>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lIns="124440" tIns="62220" rIns="124440" bIns="62220" rtlCol="0" anchor="ctr"/>
          <a:lstStyle/>
          <a:p>
            <a:pPr algn="ctr"/>
            <a:endParaRPr lang="en-US"/>
          </a:p>
        </p:txBody>
      </p:sp>
      <p:sp>
        <p:nvSpPr>
          <p:cNvPr id="9" name="TextBox 8">
            <a:extLst>
              <a:ext uri="{FF2B5EF4-FFF2-40B4-BE49-F238E27FC236}">
                <a16:creationId xmlns:a16="http://schemas.microsoft.com/office/drawing/2014/main" id="{FDD305E2-D57D-43F6-8BCD-7458B11ABC5E}"/>
              </a:ext>
            </a:extLst>
          </p:cNvPr>
          <p:cNvSpPr txBox="1"/>
          <p:nvPr/>
        </p:nvSpPr>
        <p:spPr>
          <a:xfrm>
            <a:off x="763373" y="6525035"/>
            <a:ext cx="10099381" cy="6647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rgbClr val="FF0000"/>
                </a:solidFill>
              </a:rPr>
              <a:t>Note that numbers, ranges, and deltas can be displayed</a:t>
            </a:r>
          </a:p>
          <a:p>
            <a:pPr algn="l"/>
            <a:endParaRPr lang="en-US" dirty="0"/>
          </a:p>
        </p:txBody>
      </p:sp>
      <p:sp>
        <p:nvSpPr>
          <p:cNvPr id="14" name="TextBox 1">
            <a:extLst>
              <a:ext uri="{FF2B5EF4-FFF2-40B4-BE49-F238E27FC236}">
                <a16:creationId xmlns:a16="http://schemas.microsoft.com/office/drawing/2014/main" id="{BF1C1F5C-CA60-0A48-9237-01AA32E34BF6}"/>
              </a:ext>
            </a:extLst>
          </p:cNvPr>
          <p:cNvSpPr txBox="1"/>
          <p:nvPr/>
        </p:nvSpPr>
        <p:spPr>
          <a:xfrm>
            <a:off x="845661" y="3282414"/>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1</a:t>
            </a:r>
          </a:p>
        </p:txBody>
      </p:sp>
      <p:sp>
        <p:nvSpPr>
          <p:cNvPr id="15" name="TextBox 1">
            <a:extLst>
              <a:ext uri="{FF2B5EF4-FFF2-40B4-BE49-F238E27FC236}">
                <a16:creationId xmlns:a16="http://schemas.microsoft.com/office/drawing/2014/main" id="{09BC7EF6-7727-424C-A37C-31E255003EE6}"/>
              </a:ext>
            </a:extLst>
          </p:cNvPr>
          <p:cNvSpPr txBox="1"/>
          <p:nvPr/>
        </p:nvSpPr>
        <p:spPr>
          <a:xfrm>
            <a:off x="840143" y="3753237"/>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2</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p:txBody>
          <a:bodyPr/>
          <a:lstStyle/>
          <a:p>
            <a:pPr lvl="0"/>
            <a:r>
              <a:rPr lang="en-US" dirty="0"/>
              <a:t>Let’s use Swivel again!</a:t>
            </a:r>
          </a:p>
        </p:txBody>
      </p:sp>
      <p:sp>
        <p:nvSpPr>
          <p:cNvPr id="3074" name="Rectangle 2"/>
          <p:cNvSpPr>
            <a:spLocks noGrp="1" noChangeArrowheads="1"/>
          </p:cNvSpPr>
          <p:nvPr>
            <p:ph idx="1"/>
          </p:nvPr>
        </p:nvSpPr>
        <p:spPr/>
        <p:txBody>
          <a:bodyPr/>
          <a:lstStyle/>
          <a:p>
            <a:r>
              <a:rPr lang="en-US" dirty="0"/>
              <a:t>Click on Options (top middle)</a:t>
            </a:r>
          </a:p>
          <a:p>
            <a:r>
              <a:rPr lang="en-US" dirty="0"/>
              <a:t>Change Site to Equip</a:t>
            </a:r>
          </a:p>
        </p:txBody>
      </p:sp>
      <p:sp>
        <p:nvSpPr>
          <p:cNvPr id="3076" name="AutoShape 4"/>
          <p:cNvSpPr>
            <a:spLocks noChangeArrowheads="1"/>
          </p:cNvSpPr>
          <p:nvPr/>
        </p:nvSpPr>
        <p:spPr bwMode="auto">
          <a:xfrm>
            <a:off x="1908175" y="6858002"/>
            <a:ext cx="1828800" cy="457201"/>
          </a:xfrm>
          <a:prstGeom prst="roundRect">
            <a:avLst>
              <a:gd name="adj" fmla="val 347"/>
            </a:avLst>
          </a:prstGeom>
          <a:noFill/>
          <a:ln w="9525">
            <a:noFill/>
            <a:round/>
            <a:headEnd/>
            <a:tailEnd/>
          </a:ln>
          <a:effectLst/>
        </p:spPr>
        <p:txBody>
          <a:bodyPr wrap="none" lIns="91431" tIns="45716" rIns="91431" bIns="45716" anchor="ctr"/>
          <a:lstStyle/>
          <a:p>
            <a:endParaRPr lang="en-US" dirty="0">
              <a:latin typeface="Calibri"/>
            </a:endParaRPr>
          </a:p>
        </p:txBody>
      </p:sp>
      <p:pic>
        <p:nvPicPr>
          <p:cNvPr id="5" name="Picture 4">
            <a:extLst>
              <a:ext uri="{FF2B5EF4-FFF2-40B4-BE49-F238E27FC236}">
                <a16:creationId xmlns:a16="http://schemas.microsoft.com/office/drawing/2014/main" id="{D2FFD741-F343-F247-A9A2-AA8FC5AB8C2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87503" y="2540002"/>
            <a:ext cx="5098943" cy="4267200"/>
          </a:xfrm>
          <a:prstGeom prst="rect">
            <a:avLst/>
          </a:prstGeom>
          <a:pattFill prst="pct5">
            <a:fgClr>
              <a:srgbClr val="FFFFFF"/>
            </a:fgClr>
            <a:bgClr>
              <a:schemeClr val="bg1"/>
            </a:bgClr>
          </a:pattFill>
          <a:ln>
            <a:solidFill>
              <a:schemeClr val="tx1"/>
            </a:solidFill>
          </a:ln>
        </p:spPr>
      </p:pic>
      <p:pic>
        <p:nvPicPr>
          <p:cNvPr id="8" name="Picture 7">
            <a:extLst>
              <a:ext uri="{FF2B5EF4-FFF2-40B4-BE49-F238E27FC236}">
                <a16:creationId xmlns:a16="http://schemas.microsoft.com/office/drawing/2014/main" id="{E9A0772F-5643-8A43-AFB9-DAF1B24A365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672736" y="1524002"/>
            <a:ext cx="6211699" cy="5257800"/>
          </a:xfrm>
          <a:prstGeom prst="rect">
            <a:avLst/>
          </a:prstGeom>
          <a:ln>
            <a:solidFill>
              <a:schemeClr val="tx1"/>
            </a:solidFill>
          </a:ln>
        </p:spPr>
      </p:pic>
      <p:sp>
        <p:nvSpPr>
          <p:cNvPr id="14" name="Oval 13">
            <a:extLst>
              <a:ext uri="{FF2B5EF4-FFF2-40B4-BE49-F238E27FC236}">
                <a16:creationId xmlns:a16="http://schemas.microsoft.com/office/drawing/2014/main" id="{BB19DDBE-9291-2F4A-8CEC-A0CCBB8F07C0}"/>
              </a:ext>
            </a:extLst>
          </p:cNvPr>
          <p:cNvSpPr/>
          <p:nvPr/>
        </p:nvSpPr>
        <p:spPr>
          <a:xfrm>
            <a:off x="11974483" y="1881576"/>
            <a:ext cx="854363" cy="436663"/>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lIns="124440" tIns="62220" rIns="124440" bIns="62220" rtlCol="0" anchor="ctr"/>
          <a:lstStyle/>
          <a:p>
            <a:pPr algn="ctr"/>
            <a:endParaRPr lang="en-US"/>
          </a:p>
        </p:txBody>
      </p:sp>
      <p:grpSp>
        <p:nvGrpSpPr>
          <p:cNvPr id="10" name="Group 9">
            <a:extLst>
              <a:ext uri="{FF2B5EF4-FFF2-40B4-BE49-F238E27FC236}">
                <a16:creationId xmlns:a16="http://schemas.microsoft.com/office/drawing/2014/main" id="{16C7B20E-1C8F-2A4F-B7AC-608B2C33E0E6}"/>
              </a:ext>
            </a:extLst>
          </p:cNvPr>
          <p:cNvGrpSpPr/>
          <p:nvPr/>
        </p:nvGrpSpPr>
        <p:grpSpPr>
          <a:xfrm>
            <a:off x="12235447" y="220450"/>
            <a:ext cx="889001" cy="1238969"/>
            <a:chOff x="10923586" y="160336"/>
            <a:chExt cx="889001" cy="1238969"/>
          </a:xfrm>
        </p:grpSpPr>
        <p:pic>
          <p:nvPicPr>
            <p:cNvPr id="11" name="Graphic 10">
              <a:extLst>
                <a:ext uri="{FF2B5EF4-FFF2-40B4-BE49-F238E27FC236}">
                  <a16:creationId xmlns:a16="http://schemas.microsoft.com/office/drawing/2014/main" id="{A155ED3A-2F25-3343-BF64-1A216DCFD4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23586" y="160336"/>
              <a:ext cx="889001" cy="889001"/>
            </a:xfrm>
            <a:prstGeom prst="rect">
              <a:avLst/>
            </a:prstGeom>
          </p:spPr>
        </p:pic>
        <p:sp>
          <p:nvSpPr>
            <p:cNvPr id="12" name="TextBox 11">
              <a:extLst>
                <a:ext uri="{FF2B5EF4-FFF2-40B4-BE49-F238E27FC236}">
                  <a16:creationId xmlns:a16="http://schemas.microsoft.com/office/drawing/2014/main" id="{1F0EDE2E-FC39-4743-A34B-1BE02ED4DE1D}"/>
                </a:ext>
              </a:extLst>
            </p:cNvPr>
            <p:cNvSpPr txBox="1"/>
            <p:nvPr/>
          </p:nvSpPr>
          <p:spPr>
            <a:xfrm>
              <a:off x="11089804" y="1049337"/>
              <a:ext cx="556563" cy="349968"/>
            </a:xfrm>
            <a:prstGeom prst="rect">
              <a:avLst/>
            </a:prstGeom>
            <a:noFill/>
          </p:spPr>
          <p:txBody>
            <a:bodyPr wrap="none" rtlCol="0">
              <a:spAutoFit/>
            </a:bodyPr>
            <a:lstStyle/>
            <a:p>
              <a:r>
                <a:rPr lang="en-US" dirty="0"/>
                <a:t>KPI</a:t>
              </a:r>
            </a:p>
          </p:txBody>
        </p:sp>
      </p:grpSp>
      <p:sp>
        <p:nvSpPr>
          <p:cNvPr id="6" name="Slide Number Placeholder 5">
            <a:extLst>
              <a:ext uri="{FF2B5EF4-FFF2-40B4-BE49-F238E27FC236}">
                <a16:creationId xmlns:a16="http://schemas.microsoft.com/office/drawing/2014/main" id="{0E88531B-D580-B146-B7F1-31B419E99F59}"/>
              </a:ext>
            </a:extLst>
          </p:cNvPr>
          <p:cNvSpPr>
            <a:spLocks noGrp="1"/>
          </p:cNvSpPr>
          <p:nvPr>
            <p:ph type="sldNum" sz="quarter" idx="10"/>
          </p:nvPr>
        </p:nvSpPr>
        <p:spPr/>
        <p:txBody>
          <a:bodyPr/>
          <a:lstStyle/>
          <a:p>
            <a:fld id="{8F65F2EB-6803-D74D-BE19-64C946199132}" type="slidenum">
              <a:rPr lang="en-US" smtClean="0"/>
              <a:t>61</a:t>
            </a:fld>
            <a:endParaRPr lang="en-US"/>
          </a:p>
        </p:txBody>
      </p:sp>
      <p:sp>
        <p:nvSpPr>
          <p:cNvPr id="13" name="Oval 12">
            <a:extLst>
              <a:ext uri="{FF2B5EF4-FFF2-40B4-BE49-F238E27FC236}">
                <a16:creationId xmlns:a16="http://schemas.microsoft.com/office/drawing/2014/main" id="{C7DBA150-0875-416A-9CA6-4AE32F3F1D8D}"/>
              </a:ext>
            </a:extLst>
          </p:cNvPr>
          <p:cNvSpPr/>
          <p:nvPr/>
        </p:nvSpPr>
        <p:spPr>
          <a:xfrm>
            <a:off x="1328057" y="3135924"/>
            <a:ext cx="1622742" cy="395504"/>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lIns="124440" tIns="62220" rIns="124440" bIns="62220" rtlCol="0" anchor="ctr"/>
          <a:lstStyle/>
          <a:p>
            <a:pPr algn="ctr"/>
            <a:endParaRPr lang="en-US"/>
          </a:p>
        </p:txBody>
      </p:sp>
      <p:sp>
        <p:nvSpPr>
          <p:cNvPr id="15" name="TextBox 1">
            <a:extLst>
              <a:ext uri="{FF2B5EF4-FFF2-40B4-BE49-F238E27FC236}">
                <a16:creationId xmlns:a16="http://schemas.microsoft.com/office/drawing/2014/main" id="{D8755848-36DD-9D4B-9E92-88D8DF3BA67E}"/>
              </a:ext>
            </a:extLst>
          </p:cNvPr>
          <p:cNvSpPr txBox="1"/>
          <p:nvPr/>
        </p:nvSpPr>
        <p:spPr>
          <a:xfrm>
            <a:off x="11760993" y="2315516"/>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1</a:t>
            </a:r>
          </a:p>
        </p:txBody>
      </p:sp>
      <p:sp>
        <p:nvSpPr>
          <p:cNvPr id="16" name="TextBox 1">
            <a:extLst>
              <a:ext uri="{FF2B5EF4-FFF2-40B4-BE49-F238E27FC236}">
                <a16:creationId xmlns:a16="http://schemas.microsoft.com/office/drawing/2014/main" id="{AFEC8AD6-7D73-604A-872F-AC27C7FB9E2D}"/>
              </a:ext>
            </a:extLst>
          </p:cNvPr>
          <p:cNvSpPr txBox="1"/>
          <p:nvPr/>
        </p:nvSpPr>
        <p:spPr>
          <a:xfrm>
            <a:off x="808446" y="3184297"/>
            <a:ext cx="304800" cy="353558"/>
          </a:xfrm>
          <a:prstGeom prst="rect">
            <a:avLst/>
          </a:prstGeom>
          <a:noFill/>
          <a:ln w="19050">
            <a:solidFill>
              <a:srgbClr val="FF0000"/>
            </a:solidFill>
          </a:ln>
        </p:spPr>
        <p:txBody>
          <a:bodyPr wrap="square" rtlCol="0" anchor="t">
            <a:spAutoFit/>
          </a:bodyPr>
          <a:lstStyle>
            <a:defPPr>
              <a:defRPr lang="en-US"/>
            </a:defPPr>
            <a:lvl1pPr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pitchFamily="16" charset="0"/>
              <a:defRPr kern="1200">
                <a:solidFill>
                  <a:schemeClr val="tx1"/>
                </a:solidFill>
                <a:latin typeface="Arial" charset="0"/>
                <a:ea typeface="+mn-ea"/>
                <a:cs typeface="Arial Unicode MS" charset="0"/>
              </a:defRPr>
            </a:lvl5pPr>
            <a:lvl6pPr marL="2286000" algn="l" defTabSz="914400" rtl="0" eaLnBrk="1" latinLnBrk="0" hangingPunct="1">
              <a:defRPr kern="1200">
                <a:solidFill>
                  <a:schemeClr val="tx1"/>
                </a:solidFill>
                <a:latin typeface="Arial" charset="0"/>
                <a:ea typeface="+mn-ea"/>
                <a:cs typeface="Arial Unicode MS" charset="0"/>
              </a:defRPr>
            </a:lvl6pPr>
            <a:lvl7pPr marL="2743200" algn="l" defTabSz="914400" rtl="0" eaLnBrk="1" latinLnBrk="0" hangingPunct="1">
              <a:defRPr kern="1200">
                <a:solidFill>
                  <a:schemeClr val="tx1"/>
                </a:solidFill>
                <a:latin typeface="Arial" charset="0"/>
                <a:ea typeface="+mn-ea"/>
                <a:cs typeface="Arial Unicode MS" charset="0"/>
              </a:defRPr>
            </a:lvl7pPr>
            <a:lvl8pPr marL="3200400" algn="l" defTabSz="914400" rtl="0" eaLnBrk="1" latinLnBrk="0" hangingPunct="1">
              <a:defRPr kern="1200">
                <a:solidFill>
                  <a:schemeClr val="tx1"/>
                </a:solidFill>
                <a:latin typeface="Arial" charset="0"/>
                <a:ea typeface="+mn-ea"/>
                <a:cs typeface="Arial Unicode MS" charset="0"/>
              </a:defRPr>
            </a:lvl8pPr>
            <a:lvl9pPr marL="3657600" algn="l" defTabSz="914400" rtl="0" eaLnBrk="1" latinLnBrk="0" hangingPunct="1">
              <a:defRPr kern="1200">
                <a:solidFill>
                  <a:schemeClr val="tx1"/>
                </a:solidFill>
                <a:latin typeface="Arial" charset="0"/>
                <a:ea typeface="+mn-ea"/>
                <a:cs typeface="Arial Unicode MS" charset="0"/>
              </a:defRPr>
            </a:lvl9pPr>
          </a:lstStyle>
          <a:p>
            <a:r>
              <a:rPr lang="en-US" b="1" dirty="0">
                <a:solidFill>
                  <a:srgbClr val="FF0000"/>
                </a:solidFill>
                <a:latin typeface="Avenir Book" panose="02000503020000020003" pitchFamily="2" charset="0"/>
              </a:rPr>
              <a:t>2</a:t>
            </a:r>
          </a:p>
        </p:txBody>
      </p:sp>
    </p:spTree>
    <p:extLst>
      <p:ext uri="{BB962C8B-B14F-4D97-AF65-F5344CB8AC3E}">
        <p14:creationId xmlns:p14="http://schemas.microsoft.com/office/powerpoint/2010/main" val="328138513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90F9F7B-BFB0-7749-9FCD-A8F6DB10D966}"/>
              </a:ext>
            </a:extLst>
          </p:cNvPr>
          <p:cNvSpPr>
            <a:spLocks noGrp="1"/>
          </p:cNvSpPr>
          <p:nvPr>
            <p:ph type="body" sz="quarter" idx="10"/>
          </p:nvPr>
        </p:nvSpPr>
        <p:spPr/>
        <p:txBody>
          <a:bodyPr/>
          <a:lstStyle/>
          <a:p>
            <a:r>
              <a:rPr lang="en-US" dirty="0"/>
              <a:t>Normalization and Baseline Functions</a:t>
            </a:r>
          </a:p>
        </p:txBody>
      </p:sp>
    </p:spTree>
    <p:extLst>
      <p:ext uri="{BB962C8B-B14F-4D97-AF65-F5344CB8AC3E}">
        <p14:creationId xmlns:p14="http://schemas.microsoft.com/office/powerpoint/2010/main" val="29968129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6154" y="1704092"/>
            <a:ext cx="6771174" cy="6477001"/>
          </a:xfrm>
        </p:spPr>
        <p:txBody>
          <a:bodyPr/>
          <a:lstStyle/>
          <a:p>
            <a:r>
              <a:rPr lang="en-US" dirty="0"/>
              <a:t>First we need to add revenue numbers for each site as shown to the right</a:t>
            </a:r>
          </a:p>
          <a:p>
            <a:r>
              <a:rPr lang="en-US" dirty="0"/>
              <a:t>Go to the </a:t>
            </a:r>
            <a:r>
              <a:rPr lang="en-US" dirty="0">
                <a:solidFill>
                  <a:schemeClr val="accent2"/>
                </a:solidFill>
              </a:rPr>
              <a:t>Tools</a:t>
            </a:r>
            <a:r>
              <a:rPr lang="en-US" dirty="0"/>
              <a:t> App and type </a:t>
            </a:r>
            <a:r>
              <a:rPr lang="en-US" dirty="0">
                <a:solidFill>
                  <a:srgbClr val="FF0000"/>
                </a:solidFill>
              </a:rPr>
              <a:t>site</a:t>
            </a:r>
            <a:r>
              <a:rPr lang="en-US" dirty="0"/>
              <a:t>.  Click on the first site and shift click on the last site.  Now hit </a:t>
            </a:r>
            <a:r>
              <a:rPr lang="en-US" dirty="0">
                <a:solidFill>
                  <a:schemeClr val="accent2"/>
                </a:solidFill>
              </a:rPr>
              <a:t>edit</a:t>
            </a:r>
            <a:r>
              <a:rPr lang="en-US" dirty="0"/>
              <a:t>.  </a:t>
            </a:r>
          </a:p>
          <a:p>
            <a:r>
              <a:rPr lang="en-US" dirty="0"/>
              <a:t>Note: This is your introduction to batch editing.  Be very careful when editing more than one record.  </a:t>
            </a:r>
          </a:p>
          <a:p>
            <a:r>
              <a:rPr lang="en-US" dirty="0"/>
              <a:t>Now, add a tag called </a:t>
            </a:r>
            <a:r>
              <a:rPr lang="en-US" dirty="0">
                <a:solidFill>
                  <a:srgbClr val="00B050"/>
                </a:solidFill>
              </a:rPr>
              <a:t>revenue</a:t>
            </a:r>
            <a:r>
              <a:rPr lang="en-US" dirty="0"/>
              <a:t> (note the colon) with the first number in the following table and put the </a:t>
            </a:r>
            <a:r>
              <a:rPr lang="en-US" dirty="0">
                <a:solidFill>
                  <a:srgbClr val="FF0000"/>
                </a:solidFill>
              </a:rPr>
              <a:t>$</a:t>
            </a:r>
            <a:r>
              <a:rPr lang="en-US" dirty="0"/>
              <a:t> after the number.  Think of it as a unit.  </a:t>
            </a:r>
          </a:p>
        </p:txBody>
      </p:sp>
      <p:sp>
        <p:nvSpPr>
          <p:cNvPr id="2" name="Title 1"/>
          <p:cNvSpPr>
            <a:spLocks noGrp="1"/>
          </p:cNvSpPr>
          <p:nvPr>
            <p:ph type="title"/>
          </p:nvPr>
        </p:nvSpPr>
        <p:spPr>
          <a:xfrm>
            <a:off x="471487" y="295174"/>
            <a:ext cx="12091564" cy="658811"/>
          </a:xfrm>
        </p:spPr>
        <p:txBody>
          <a:bodyPr/>
          <a:lstStyle/>
          <a:p>
            <a:r>
              <a:rPr lang="en-US" dirty="0"/>
              <a:t>Custom Normalization Function | Energy App</a:t>
            </a:r>
          </a:p>
        </p:txBody>
      </p:sp>
      <p:sp>
        <p:nvSpPr>
          <p:cNvPr id="8" name="TextBox 7"/>
          <p:cNvSpPr txBox="1"/>
          <p:nvPr/>
        </p:nvSpPr>
        <p:spPr>
          <a:xfrm>
            <a:off x="9254029" y="1938912"/>
            <a:ext cx="1942115" cy="607602"/>
          </a:xfrm>
          <a:prstGeom prst="rect">
            <a:avLst/>
          </a:prstGeom>
          <a:solidFill>
            <a:schemeClr val="bg1">
              <a:lumMod val="95000"/>
            </a:schemeClr>
          </a:solidFill>
        </p:spPr>
        <p:txBody>
          <a:bodyPr wrap="square" rtlCol="0">
            <a:spAutoFit/>
          </a:bodyPr>
          <a:lstStyle/>
          <a:p>
            <a:r>
              <a:rPr lang="en-US" dirty="0"/>
              <a:t>Per Site </a:t>
            </a:r>
            <a:br>
              <a:rPr lang="en-US" dirty="0"/>
            </a:br>
            <a:r>
              <a:rPr lang="en-US" dirty="0"/>
              <a:t>Revenue Values: </a:t>
            </a:r>
          </a:p>
        </p:txBody>
      </p:sp>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308328" y="1570351"/>
            <a:ext cx="1125324" cy="1676086"/>
          </a:xfrm>
          <a:prstGeom prst="rect">
            <a:avLst/>
          </a:prstGeom>
        </p:spPr>
      </p:pic>
      <p:sp>
        <p:nvSpPr>
          <p:cNvPr id="15" name="Oval 14">
            <a:extLst>
              <a:ext uri="{FF2B5EF4-FFF2-40B4-BE49-F238E27FC236}">
                <a16:creationId xmlns:a16="http://schemas.microsoft.com/office/drawing/2014/main" id="{2B441D93-AA11-9049-8A14-A059FCE1F03C}"/>
              </a:ext>
            </a:extLst>
          </p:cNvPr>
          <p:cNvSpPr/>
          <p:nvPr/>
        </p:nvSpPr>
        <p:spPr bwMode="auto">
          <a:xfrm>
            <a:off x="9135087" y="3843912"/>
            <a:ext cx="1090000" cy="35336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grpSp>
        <p:nvGrpSpPr>
          <p:cNvPr id="13" name="Group 12">
            <a:extLst>
              <a:ext uri="{FF2B5EF4-FFF2-40B4-BE49-F238E27FC236}">
                <a16:creationId xmlns:a16="http://schemas.microsoft.com/office/drawing/2014/main" id="{4042BEC5-92AB-3D4B-AB85-8CD2AD32E136}"/>
              </a:ext>
            </a:extLst>
          </p:cNvPr>
          <p:cNvGrpSpPr/>
          <p:nvPr/>
        </p:nvGrpSpPr>
        <p:grpSpPr>
          <a:xfrm>
            <a:off x="11040093" y="-15695"/>
            <a:ext cx="1219200" cy="1394184"/>
            <a:chOff x="5424487" y="5567390"/>
            <a:chExt cx="1219200" cy="1394184"/>
          </a:xfrm>
        </p:grpSpPr>
        <p:pic>
          <p:nvPicPr>
            <p:cNvPr id="16" name="Graphic 15">
              <a:extLst>
                <a:ext uri="{FF2B5EF4-FFF2-40B4-BE49-F238E27FC236}">
                  <a16:creationId xmlns:a16="http://schemas.microsoft.com/office/drawing/2014/main" id="{6E58C537-390D-7846-B27D-D613211DB2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24487" y="5567390"/>
              <a:ext cx="1219200" cy="1219200"/>
            </a:xfrm>
            <a:prstGeom prst="rect">
              <a:avLst/>
            </a:prstGeom>
          </p:spPr>
        </p:pic>
        <p:sp>
          <p:nvSpPr>
            <p:cNvPr id="17" name="TextBox 16">
              <a:extLst>
                <a:ext uri="{FF2B5EF4-FFF2-40B4-BE49-F238E27FC236}">
                  <a16:creationId xmlns:a16="http://schemas.microsoft.com/office/drawing/2014/main" id="{A2B8ADDF-8AB7-4449-A001-9824CF80629A}"/>
                </a:ext>
              </a:extLst>
            </p:cNvPr>
            <p:cNvSpPr txBox="1"/>
            <p:nvPr/>
          </p:nvSpPr>
          <p:spPr>
            <a:xfrm>
              <a:off x="5691747" y="6611606"/>
              <a:ext cx="723340" cy="349968"/>
            </a:xfrm>
            <a:prstGeom prst="rect">
              <a:avLst/>
            </a:prstGeom>
            <a:noFill/>
          </p:spPr>
          <p:txBody>
            <a:bodyPr wrap="none" rtlCol="0">
              <a:spAutoFit/>
            </a:bodyPr>
            <a:lstStyle/>
            <a:p>
              <a:r>
                <a:rPr lang="en-US" dirty="0"/>
                <a:t>Tools</a:t>
              </a:r>
            </a:p>
          </p:txBody>
        </p:sp>
      </p:grpSp>
      <p:grpSp>
        <p:nvGrpSpPr>
          <p:cNvPr id="18" name="Group 17">
            <a:extLst>
              <a:ext uri="{FF2B5EF4-FFF2-40B4-BE49-F238E27FC236}">
                <a16:creationId xmlns:a16="http://schemas.microsoft.com/office/drawing/2014/main" id="{67EF5753-B29A-EC4E-B6DC-9886FD25F8F0}"/>
              </a:ext>
            </a:extLst>
          </p:cNvPr>
          <p:cNvGrpSpPr/>
          <p:nvPr/>
        </p:nvGrpSpPr>
        <p:grpSpPr>
          <a:xfrm>
            <a:off x="12393687" y="119775"/>
            <a:ext cx="955600" cy="1258714"/>
            <a:chOff x="8202687" y="1918569"/>
            <a:chExt cx="955600" cy="1258714"/>
          </a:xfrm>
        </p:grpSpPr>
        <p:pic>
          <p:nvPicPr>
            <p:cNvPr id="9" name="Graphic 8">
              <a:extLst>
                <a:ext uri="{FF2B5EF4-FFF2-40B4-BE49-F238E27FC236}">
                  <a16:creationId xmlns:a16="http://schemas.microsoft.com/office/drawing/2014/main" id="{3B5AD2D0-AD62-884E-8727-D873C45F4FF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2687" y="1918569"/>
              <a:ext cx="932400" cy="932400"/>
            </a:xfrm>
            <a:prstGeom prst="rect">
              <a:avLst/>
            </a:prstGeom>
          </p:spPr>
        </p:pic>
        <p:sp>
          <p:nvSpPr>
            <p:cNvPr id="11" name="TextBox 10">
              <a:extLst>
                <a:ext uri="{FF2B5EF4-FFF2-40B4-BE49-F238E27FC236}">
                  <a16:creationId xmlns:a16="http://schemas.microsoft.com/office/drawing/2014/main" id="{8878D8BB-EE88-8145-8606-946EC17064CC}"/>
                </a:ext>
              </a:extLst>
            </p:cNvPr>
            <p:cNvSpPr txBox="1"/>
            <p:nvPr/>
          </p:nvSpPr>
          <p:spPr>
            <a:xfrm>
              <a:off x="8242652" y="2827315"/>
              <a:ext cx="915635" cy="349968"/>
            </a:xfrm>
            <a:prstGeom prst="rect">
              <a:avLst/>
            </a:prstGeom>
            <a:noFill/>
          </p:spPr>
          <p:txBody>
            <a:bodyPr wrap="none" rtlCol="0">
              <a:spAutoFit/>
            </a:bodyPr>
            <a:lstStyle/>
            <a:p>
              <a:r>
                <a:rPr lang="en-US" dirty="0"/>
                <a:t>Energy</a:t>
              </a:r>
            </a:p>
          </p:txBody>
        </p:sp>
      </p:grpSp>
      <p:sp>
        <p:nvSpPr>
          <p:cNvPr id="14" name="Slide Number Placeholder 13">
            <a:extLst>
              <a:ext uri="{FF2B5EF4-FFF2-40B4-BE49-F238E27FC236}">
                <a16:creationId xmlns:a16="http://schemas.microsoft.com/office/drawing/2014/main" id="{46E481CD-2607-9F43-802C-ACB51EBC4E45}"/>
              </a:ext>
            </a:extLst>
          </p:cNvPr>
          <p:cNvSpPr>
            <a:spLocks noGrp="1"/>
          </p:cNvSpPr>
          <p:nvPr>
            <p:ph type="sldNum" sz="quarter" idx="14"/>
          </p:nvPr>
        </p:nvSpPr>
        <p:spPr/>
        <p:txBody>
          <a:bodyPr/>
          <a:lstStyle/>
          <a:p>
            <a:fld id="{8F65F2EB-6803-D74D-BE19-64C946199132}" type="slidenum">
              <a:rPr lang="en-US" smtClean="0"/>
              <a:t>63</a:t>
            </a:fld>
            <a:endParaRPr lang="en-US"/>
          </a:p>
        </p:txBody>
      </p:sp>
      <p:pic>
        <p:nvPicPr>
          <p:cNvPr id="7" name="Picture 6">
            <a:extLst>
              <a:ext uri="{FF2B5EF4-FFF2-40B4-BE49-F238E27FC236}">
                <a16:creationId xmlns:a16="http://schemas.microsoft.com/office/drawing/2014/main" id="{DAEEAB09-00F0-7244-820F-8C972DAA812C}"/>
              </a:ext>
            </a:extLst>
          </p:cNvPr>
          <p:cNvPicPr>
            <a:picLocks noChangeAspect="1"/>
          </p:cNvPicPr>
          <p:nvPr/>
        </p:nvPicPr>
        <p:blipFill>
          <a:blip r:embed="rId8"/>
          <a:stretch>
            <a:fillRect/>
          </a:stretch>
        </p:blipFill>
        <p:spPr>
          <a:xfrm>
            <a:off x="7307261" y="3142236"/>
            <a:ext cx="5835650" cy="2893305"/>
          </a:xfrm>
          <a:prstGeom prst="rect">
            <a:avLst/>
          </a:prstGeom>
          <a:ln>
            <a:solidFill>
              <a:schemeClr val="tx1"/>
            </a:solidFill>
          </a:ln>
        </p:spPr>
      </p:pic>
      <p:pic>
        <p:nvPicPr>
          <p:cNvPr id="10" name="Picture 9">
            <a:extLst>
              <a:ext uri="{FF2B5EF4-FFF2-40B4-BE49-F238E27FC236}">
                <a16:creationId xmlns:a16="http://schemas.microsoft.com/office/drawing/2014/main" id="{41E44C3F-0074-BE44-B0B6-D4BCFD723E5E}"/>
              </a:ext>
            </a:extLst>
          </p:cNvPr>
          <p:cNvPicPr>
            <a:picLocks noChangeAspect="1"/>
          </p:cNvPicPr>
          <p:nvPr/>
        </p:nvPicPr>
        <p:blipFill>
          <a:blip r:embed="rId9"/>
          <a:stretch>
            <a:fillRect/>
          </a:stretch>
        </p:blipFill>
        <p:spPr>
          <a:xfrm>
            <a:off x="7215186" y="5836777"/>
            <a:ext cx="6019800" cy="1168400"/>
          </a:xfrm>
          <a:prstGeom prst="rect">
            <a:avLst/>
          </a:prstGeom>
          <a:ln>
            <a:solidFill>
              <a:schemeClr val="tx1"/>
            </a:solidFill>
          </a:ln>
        </p:spPr>
      </p:pic>
      <p:sp>
        <p:nvSpPr>
          <p:cNvPr id="21" name="Oval 20">
            <a:extLst>
              <a:ext uri="{FF2B5EF4-FFF2-40B4-BE49-F238E27FC236}">
                <a16:creationId xmlns:a16="http://schemas.microsoft.com/office/drawing/2014/main" id="{175456EE-0C10-414A-8949-8A30136C71AC}"/>
              </a:ext>
            </a:extLst>
          </p:cNvPr>
          <p:cNvSpPr/>
          <p:nvPr/>
        </p:nvSpPr>
        <p:spPr>
          <a:xfrm>
            <a:off x="7169403" y="3464143"/>
            <a:ext cx="769684" cy="395504"/>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lIns="124440" tIns="62220" rIns="124440" bIns="62220" rtlCol="0" anchor="ctr"/>
          <a:lstStyle/>
          <a:p>
            <a:pPr algn="ctr"/>
            <a:endParaRPr lang="en-US"/>
          </a:p>
        </p:txBody>
      </p:sp>
      <p:sp>
        <p:nvSpPr>
          <p:cNvPr id="22" name="Oval 21">
            <a:extLst>
              <a:ext uri="{FF2B5EF4-FFF2-40B4-BE49-F238E27FC236}">
                <a16:creationId xmlns:a16="http://schemas.microsoft.com/office/drawing/2014/main" id="{2B2283E9-80AF-7E4A-B610-E01129A9257E}"/>
              </a:ext>
            </a:extLst>
          </p:cNvPr>
          <p:cNvSpPr/>
          <p:nvPr/>
        </p:nvSpPr>
        <p:spPr>
          <a:xfrm>
            <a:off x="10016458" y="4186010"/>
            <a:ext cx="769684" cy="395504"/>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lIns="124440" tIns="62220" rIns="124440" bIns="62220" rtlCol="0" anchor="ctr"/>
          <a:lstStyle/>
          <a:p>
            <a:pPr algn="ctr"/>
            <a:endParaRPr lang="en-US"/>
          </a:p>
        </p:txBody>
      </p:sp>
      <p:sp>
        <p:nvSpPr>
          <p:cNvPr id="23" name="Oval 22">
            <a:extLst>
              <a:ext uri="{FF2B5EF4-FFF2-40B4-BE49-F238E27FC236}">
                <a16:creationId xmlns:a16="http://schemas.microsoft.com/office/drawing/2014/main" id="{313B9D08-3B77-0640-A72B-B3E6F2B0B688}"/>
              </a:ext>
            </a:extLst>
          </p:cNvPr>
          <p:cNvSpPr/>
          <p:nvPr/>
        </p:nvSpPr>
        <p:spPr>
          <a:xfrm>
            <a:off x="7274847" y="4181554"/>
            <a:ext cx="769684" cy="395504"/>
          </a:xfrm>
          <a:prstGeom prst="ellipse">
            <a:avLst/>
          </a:prstGeom>
          <a:noFill/>
          <a:ln w="22225">
            <a:solidFill>
              <a:srgbClr val="FF0000"/>
            </a:solidFill>
          </a:ln>
        </p:spPr>
        <p:style>
          <a:lnRef idx="1">
            <a:schemeClr val="accent1"/>
          </a:lnRef>
          <a:fillRef idx="3">
            <a:schemeClr val="accent1"/>
          </a:fillRef>
          <a:effectRef idx="2">
            <a:schemeClr val="accent1"/>
          </a:effectRef>
          <a:fontRef idx="minor">
            <a:schemeClr val="lt1"/>
          </a:fontRef>
        </p:style>
        <p:txBody>
          <a:bodyPr lIns="124440" tIns="62220" rIns="124440" bIns="62220" rtlCol="0" anchor="ctr"/>
          <a:lstStyle/>
          <a:p>
            <a:pPr algn="ctr"/>
            <a:endParaRPr lang="en-US"/>
          </a:p>
        </p:txBody>
      </p:sp>
      <p:sp>
        <p:nvSpPr>
          <p:cNvPr id="26" name="Text Placeholder 19">
            <a:extLst>
              <a:ext uri="{FF2B5EF4-FFF2-40B4-BE49-F238E27FC236}">
                <a16:creationId xmlns:a16="http://schemas.microsoft.com/office/drawing/2014/main" id="{B8861581-3CB2-6842-9043-1C386E6AF239}"/>
              </a:ext>
            </a:extLst>
          </p:cNvPr>
          <p:cNvSpPr>
            <a:spLocks noGrp="1"/>
          </p:cNvSpPr>
          <p:nvPr>
            <p:ph type="body" idx="13"/>
          </p:nvPr>
        </p:nvSpPr>
        <p:spPr>
          <a:xfrm>
            <a:off x="504623" y="841776"/>
            <a:ext cx="12091564" cy="575215"/>
          </a:xfrm>
        </p:spPr>
        <p:txBody>
          <a:bodyPr/>
          <a:lstStyle/>
          <a:p>
            <a:r>
              <a:rPr lang="en-US" dirty="0" err="1"/>
              <a:t>energyByRevenue</a:t>
            </a:r>
            <a:r>
              <a:rPr lang="en-US" dirty="0"/>
              <a:t> Example Function from the Demo Project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D6C96A-BD25-C747-958B-98D70FB9A43F}"/>
              </a:ext>
            </a:extLst>
          </p:cNvPr>
          <p:cNvPicPr>
            <a:picLocks noChangeAspect="1"/>
          </p:cNvPicPr>
          <p:nvPr/>
        </p:nvPicPr>
        <p:blipFill>
          <a:blip r:embed="rId3"/>
          <a:stretch>
            <a:fillRect/>
          </a:stretch>
        </p:blipFill>
        <p:spPr>
          <a:xfrm>
            <a:off x="8624506" y="3139597"/>
            <a:ext cx="4831830" cy="1914499"/>
          </a:xfrm>
          <a:prstGeom prst="rect">
            <a:avLst/>
          </a:prstGeom>
        </p:spPr>
      </p:pic>
      <p:sp>
        <p:nvSpPr>
          <p:cNvPr id="3" name="Content Placeholder 2"/>
          <p:cNvSpPr>
            <a:spLocks noGrp="1"/>
          </p:cNvSpPr>
          <p:nvPr>
            <p:ph idx="1"/>
          </p:nvPr>
        </p:nvSpPr>
        <p:spPr>
          <a:xfrm>
            <a:off x="0" y="940402"/>
            <a:ext cx="8837159" cy="6192235"/>
          </a:xfrm>
        </p:spPr>
        <p:txBody>
          <a:bodyPr/>
          <a:lstStyle/>
          <a:p>
            <a:r>
              <a:rPr lang="en-US" dirty="0"/>
              <a:t>Now, go back and make the other sites have the other numbers shown, so we can see a difference when normalizing.  </a:t>
            </a:r>
          </a:p>
          <a:p>
            <a:r>
              <a:rPr lang="en-US" dirty="0"/>
              <a:t>Next, still in </a:t>
            </a:r>
            <a:r>
              <a:rPr lang="en-US" dirty="0">
                <a:solidFill>
                  <a:schemeClr val="accent2"/>
                </a:solidFill>
              </a:rPr>
              <a:t>Tools</a:t>
            </a:r>
            <a:r>
              <a:rPr lang="en-US" dirty="0"/>
              <a:t>, type: </a:t>
            </a:r>
            <a:r>
              <a:rPr lang="en-US" dirty="0" err="1">
                <a:solidFill>
                  <a:srgbClr val="00B050"/>
                </a:solidFill>
              </a:rPr>
              <a:t>readAll</a:t>
            </a:r>
            <a:r>
              <a:rPr lang="en-US" dirty="0">
                <a:solidFill>
                  <a:srgbClr val="00B050"/>
                </a:solidFill>
              </a:rPr>
              <a:t>(</a:t>
            </a:r>
            <a:r>
              <a:rPr lang="en-US" dirty="0" err="1">
                <a:solidFill>
                  <a:srgbClr val="00B050"/>
                </a:solidFill>
              </a:rPr>
              <a:t>func</a:t>
            </a:r>
            <a:r>
              <a:rPr lang="en-US" dirty="0">
                <a:solidFill>
                  <a:srgbClr val="00B050"/>
                </a:solidFill>
              </a:rPr>
              <a:t>)</a:t>
            </a:r>
            <a:r>
              <a:rPr lang="en-US" dirty="0"/>
              <a:t>.  Sort by name and select "</a:t>
            </a:r>
            <a:r>
              <a:rPr lang="en-US" dirty="0" err="1"/>
              <a:t>energyNormByRevenue</a:t>
            </a:r>
            <a:r>
              <a:rPr lang="en-US" dirty="0"/>
              <a:t>"</a:t>
            </a:r>
          </a:p>
          <a:p>
            <a:r>
              <a:rPr lang="en-US" dirty="0"/>
              <a:t>Select edit and and add </a:t>
            </a:r>
            <a:r>
              <a:rPr lang="en-US" dirty="0" err="1">
                <a:solidFill>
                  <a:srgbClr val="00B050"/>
                </a:solidFill>
              </a:rPr>
              <a:t>energyNormFunc</a:t>
            </a:r>
            <a:r>
              <a:rPr lang="en-US" dirty="0"/>
              <a:t> as a marker tag on the function</a:t>
            </a:r>
          </a:p>
          <a:p>
            <a:r>
              <a:rPr lang="en-US" dirty="0"/>
              <a:t>Click </a:t>
            </a:r>
            <a:r>
              <a:rPr lang="en-US" dirty="0">
                <a:solidFill>
                  <a:schemeClr val="accent2"/>
                </a:solidFill>
              </a:rPr>
              <a:t>OK</a:t>
            </a:r>
            <a:r>
              <a:rPr lang="en-US" dirty="0"/>
              <a:t> to save your changes</a:t>
            </a:r>
          </a:p>
          <a:p>
            <a:r>
              <a:rPr lang="en-US" dirty="0"/>
              <a:t>Go to the </a:t>
            </a:r>
            <a:r>
              <a:rPr lang="en-US" dirty="0">
                <a:solidFill>
                  <a:schemeClr val="accent2"/>
                </a:solidFill>
              </a:rPr>
              <a:t>Energy</a:t>
            </a:r>
            <a:r>
              <a:rPr lang="en-US" dirty="0"/>
              <a:t> app, </a:t>
            </a:r>
            <a:r>
              <a:rPr lang="en-US" i="1" dirty="0">
                <a:solidFill>
                  <a:srgbClr val="FF0000"/>
                </a:solidFill>
              </a:rPr>
              <a:t>refresh the screen</a:t>
            </a:r>
            <a:r>
              <a:rPr lang="en-US" dirty="0"/>
              <a:t>, and click </a:t>
            </a:r>
            <a:r>
              <a:rPr lang="en-US" dirty="0">
                <a:solidFill>
                  <a:schemeClr val="accent2"/>
                </a:solidFill>
              </a:rPr>
              <a:t>All Sites</a:t>
            </a:r>
          </a:p>
          <a:p>
            <a:r>
              <a:rPr lang="en-US" dirty="0"/>
              <a:t>Click on </a:t>
            </a:r>
            <a:r>
              <a:rPr lang="en-US" dirty="0">
                <a:solidFill>
                  <a:schemeClr val="accent2"/>
                </a:solidFill>
              </a:rPr>
              <a:t>Options</a:t>
            </a:r>
            <a:r>
              <a:rPr lang="en-US" dirty="0"/>
              <a:t>, select </a:t>
            </a:r>
            <a:r>
              <a:rPr lang="en-US" dirty="0">
                <a:solidFill>
                  <a:schemeClr val="accent2"/>
                </a:solidFill>
              </a:rPr>
              <a:t>Normalize by Revenue</a:t>
            </a:r>
            <a:r>
              <a:rPr lang="en-US" dirty="0"/>
              <a:t>, and click </a:t>
            </a:r>
            <a:r>
              <a:rPr lang="en-US" dirty="0">
                <a:solidFill>
                  <a:schemeClr val="accent2"/>
                </a:solidFill>
              </a:rPr>
              <a:t>Ok</a:t>
            </a:r>
            <a:r>
              <a:rPr lang="en-US" dirty="0"/>
              <a:t> twice</a:t>
            </a:r>
          </a:p>
          <a:p>
            <a:r>
              <a:rPr lang="en-US" dirty="0"/>
              <a:t>Do the same for “energyBaselinePrevYearLess10”</a:t>
            </a:r>
          </a:p>
          <a:p>
            <a:pPr marL="0" indent="0">
              <a:buNone/>
            </a:pPr>
            <a:r>
              <a:rPr lang="en-US" dirty="0"/>
              <a:t>     function by adding the </a:t>
            </a:r>
            <a:r>
              <a:rPr lang="en-US" dirty="0" err="1">
                <a:solidFill>
                  <a:srgbClr val="00B050"/>
                </a:solidFill>
              </a:rPr>
              <a:t>energyBaselineFunc</a:t>
            </a:r>
            <a:r>
              <a:rPr lang="en-US" dirty="0"/>
              <a:t> tag.</a:t>
            </a:r>
          </a:p>
          <a:p>
            <a:endParaRPr lang="en-US" dirty="0"/>
          </a:p>
          <a:p>
            <a:pPr marL="0" indent="0">
              <a:buNone/>
            </a:pPr>
            <a:endParaRPr lang="en-US" dirty="0"/>
          </a:p>
        </p:txBody>
      </p:sp>
      <p:sp>
        <p:nvSpPr>
          <p:cNvPr id="2" name="Title 1"/>
          <p:cNvSpPr>
            <a:spLocks noGrp="1"/>
          </p:cNvSpPr>
          <p:nvPr>
            <p:ph type="title"/>
          </p:nvPr>
        </p:nvSpPr>
        <p:spPr>
          <a:xfrm>
            <a:off x="471487" y="295174"/>
            <a:ext cx="12091564" cy="658811"/>
          </a:xfrm>
        </p:spPr>
        <p:txBody>
          <a:bodyPr/>
          <a:lstStyle/>
          <a:p>
            <a:r>
              <a:rPr lang="en-US" dirty="0"/>
              <a:t>Custom Normalization Function | Energy App</a:t>
            </a:r>
          </a:p>
        </p:txBody>
      </p:sp>
      <p:sp>
        <p:nvSpPr>
          <p:cNvPr id="8" name="TextBox 7"/>
          <p:cNvSpPr txBox="1"/>
          <p:nvPr/>
        </p:nvSpPr>
        <p:spPr>
          <a:xfrm>
            <a:off x="9254029" y="1938912"/>
            <a:ext cx="1942115" cy="607602"/>
          </a:xfrm>
          <a:prstGeom prst="rect">
            <a:avLst/>
          </a:prstGeom>
          <a:solidFill>
            <a:schemeClr val="bg1">
              <a:lumMod val="95000"/>
            </a:schemeClr>
          </a:solidFill>
        </p:spPr>
        <p:txBody>
          <a:bodyPr wrap="square" rtlCol="0">
            <a:spAutoFit/>
          </a:bodyPr>
          <a:lstStyle/>
          <a:p>
            <a:r>
              <a:rPr lang="en-US" dirty="0"/>
              <a:t>Per Site </a:t>
            </a:r>
            <a:br>
              <a:rPr lang="en-US" dirty="0"/>
            </a:br>
            <a:r>
              <a:rPr lang="en-US" dirty="0"/>
              <a:t>Revenue Values: </a:t>
            </a:r>
          </a:p>
        </p:txBody>
      </p:sp>
      <p:pic>
        <p:nvPicPr>
          <p:cNvPr id="6" name="Picture 5"/>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1417981" y="1461691"/>
            <a:ext cx="1125324" cy="1676086"/>
          </a:xfrm>
          <a:prstGeom prst="rect">
            <a:avLst/>
          </a:prstGeom>
        </p:spPr>
      </p:pic>
      <p:sp>
        <p:nvSpPr>
          <p:cNvPr id="15" name="Oval 14">
            <a:extLst>
              <a:ext uri="{FF2B5EF4-FFF2-40B4-BE49-F238E27FC236}">
                <a16:creationId xmlns:a16="http://schemas.microsoft.com/office/drawing/2014/main" id="{2B441D93-AA11-9049-8A14-A059FCE1F03C}"/>
              </a:ext>
            </a:extLst>
          </p:cNvPr>
          <p:cNvSpPr/>
          <p:nvPr/>
        </p:nvSpPr>
        <p:spPr bwMode="auto">
          <a:xfrm>
            <a:off x="10388371" y="4711832"/>
            <a:ext cx="1642321" cy="35336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pic>
        <p:nvPicPr>
          <p:cNvPr id="5" name="Picture 4">
            <a:extLst>
              <a:ext uri="{FF2B5EF4-FFF2-40B4-BE49-F238E27FC236}">
                <a16:creationId xmlns:a16="http://schemas.microsoft.com/office/drawing/2014/main" id="{0F2AEE2A-64B1-3E46-BB05-09A8E9932B5F}"/>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562975" y="4974971"/>
            <a:ext cx="4876800" cy="2584704"/>
          </a:xfrm>
          <a:prstGeom prst="rect">
            <a:avLst/>
          </a:prstGeom>
        </p:spPr>
      </p:pic>
      <p:grpSp>
        <p:nvGrpSpPr>
          <p:cNvPr id="13" name="Group 12">
            <a:extLst>
              <a:ext uri="{FF2B5EF4-FFF2-40B4-BE49-F238E27FC236}">
                <a16:creationId xmlns:a16="http://schemas.microsoft.com/office/drawing/2014/main" id="{4042BEC5-92AB-3D4B-AB85-8CD2AD32E136}"/>
              </a:ext>
            </a:extLst>
          </p:cNvPr>
          <p:cNvGrpSpPr/>
          <p:nvPr/>
        </p:nvGrpSpPr>
        <p:grpSpPr>
          <a:xfrm>
            <a:off x="11040093" y="-15695"/>
            <a:ext cx="1219200" cy="1394184"/>
            <a:chOff x="5424487" y="5567390"/>
            <a:chExt cx="1219200" cy="1394184"/>
          </a:xfrm>
        </p:grpSpPr>
        <p:pic>
          <p:nvPicPr>
            <p:cNvPr id="16" name="Graphic 15">
              <a:extLst>
                <a:ext uri="{FF2B5EF4-FFF2-40B4-BE49-F238E27FC236}">
                  <a16:creationId xmlns:a16="http://schemas.microsoft.com/office/drawing/2014/main" id="{6E58C537-390D-7846-B27D-D613211DB2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4487" y="5567390"/>
              <a:ext cx="1219200" cy="1219200"/>
            </a:xfrm>
            <a:prstGeom prst="rect">
              <a:avLst/>
            </a:prstGeom>
          </p:spPr>
        </p:pic>
        <p:sp>
          <p:nvSpPr>
            <p:cNvPr id="17" name="TextBox 16">
              <a:extLst>
                <a:ext uri="{FF2B5EF4-FFF2-40B4-BE49-F238E27FC236}">
                  <a16:creationId xmlns:a16="http://schemas.microsoft.com/office/drawing/2014/main" id="{A2B8ADDF-8AB7-4449-A001-9824CF80629A}"/>
                </a:ext>
              </a:extLst>
            </p:cNvPr>
            <p:cNvSpPr txBox="1"/>
            <p:nvPr/>
          </p:nvSpPr>
          <p:spPr>
            <a:xfrm>
              <a:off x="5691747" y="6611606"/>
              <a:ext cx="723340" cy="349968"/>
            </a:xfrm>
            <a:prstGeom prst="rect">
              <a:avLst/>
            </a:prstGeom>
            <a:noFill/>
          </p:spPr>
          <p:txBody>
            <a:bodyPr wrap="none" rtlCol="0">
              <a:spAutoFit/>
            </a:bodyPr>
            <a:lstStyle/>
            <a:p>
              <a:r>
                <a:rPr lang="en-US" dirty="0"/>
                <a:t>Tools</a:t>
              </a:r>
            </a:p>
          </p:txBody>
        </p:sp>
      </p:grpSp>
      <p:grpSp>
        <p:nvGrpSpPr>
          <p:cNvPr id="18" name="Group 17">
            <a:extLst>
              <a:ext uri="{FF2B5EF4-FFF2-40B4-BE49-F238E27FC236}">
                <a16:creationId xmlns:a16="http://schemas.microsoft.com/office/drawing/2014/main" id="{67EF5753-B29A-EC4E-B6DC-9886FD25F8F0}"/>
              </a:ext>
            </a:extLst>
          </p:cNvPr>
          <p:cNvGrpSpPr/>
          <p:nvPr/>
        </p:nvGrpSpPr>
        <p:grpSpPr>
          <a:xfrm>
            <a:off x="12393687" y="119775"/>
            <a:ext cx="955600" cy="1258714"/>
            <a:chOff x="8202687" y="1918569"/>
            <a:chExt cx="955600" cy="1258714"/>
          </a:xfrm>
        </p:grpSpPr>
        <p:pic>
          <p:nvPicPr>
            <p:cNvPr id="9" name="Graphic 8">
              <a:extLst>
                <a:ext uri="{FF2B5EF4-FFF2-40B4-BE49-F238E27FC236}">
                  <a16:creationId xmlns:a16="http://schemas.microsoft.com/office/drawing/2014/main" id="{3B5AD2D0-AD62-884E-8727-D873C45F4F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02687" y="1918569"/>
              <a:ext cx="932400" cy="932400"/>
            </a:xfrm>
            <a:prstGeom prst="rect">
              <a:avLst/>
            </a:prstGeom>
          </p:spPr>
        </p:pic>
        <p:sp>
          <p:nvSpPr>
            <p:cNvPr id="11" name="TextBox 10">
              <a:extLst>
                <a:ext uri="{FF2B5EF4-FFF2-40B4-BE49-F238E27FC236}">
                  <a16:creationId xmlns:a16="http://schemas.microsoft.com/office/drawing/2014/main" id="{8878D8BB-EE88-8145-8606-946EC17064CC}"/>
                </a:ext>
              </a:extLst>
            </p:cNvPr>
            <p:cNvSpPr txBox="1"/>
            <p:nvPr/>
          </p:nvSpPr>
          <p:spPr>
            <a:xfrm>
              <a:off x="8242652" y="2827315"/>
              <a:ext cx="915635" cy="349968"/>
            </a:xfrm>
            <a:prstGeom prst="rect">
              <a:avLst/>
            </a:prstGeom>
            <a:noFill/>
          </p:spPr>
          <p:txBody>
            <a:bodyPr wrap="none" rtlCol="0">
              <a:spAutoFit/>
            </a:bodyPr>
            <a:lstStyle/>
            <a:p>
              <a:r>
                <a:rPr lang="en-US" dirty="0"/>
                <a:t>Energy</a:t>
              </a:r>
            </a:p>
          </p:txBody>
        </p:sp>
      </p:grpSp>
      <p:sp>
        <p:nvSpPr>
          <p:cNvPr id="14" name="Slide Number Placeholder 13">
            <a:extLst>
              <a:ext uri="{FF2B5EF4-FFF2-40B4-BE49-F238E27FC236}">
                <a16:creationId xmlns:a16="http://schemas.microsoft.com/office/drawing/2014/main" id="{46E481CD-2607-9F43-802C-ACB51EBC4E45}"/>
              </a:ext>
            </a:extLst>
          </p:cNvPr>
          <p:cNvSpPr>
            <a:spLocks noGrp="1"/>
          </p:cNvSpPr>
          <p:nvPr>
            <p:ph type="sldNum" sz="quarter" idx="14"/>
          </p:nvPr>
        </p:nvSpPr>
        <p:spPr/>
        <p:txBody>
          <a:bodyPr/>
          <a:lstStyle/>
          <a:p>
            <a:fld id="{8F65F2EB-6803-D74D-BE19-64C946199132}" type="slidenum">
              <a:rPr lang="en-US" smtClean="0"/>
              <a:t>64</a:t>
            </a:fld>
            <a:endParaRPr lang="en-US"/>
          </a:p>
        </p:txBody>
      </p:sp>
      <p:sp>
        <p:nvSpPr>
          <p:cNvPr id="22" name="Oval 21">
            <a:extLst>
              <a:ext uri="{FF2B5EF4-FFF2-40B4-BE49-F238E27FC236}">
                <a16:creationId xmlns:a16="http://schemas.microsoft.com/office/drawing/2014/main" id="{681AF511-C29B-764B-9B1D-9B5A98688B0E}"/>
              </a:ext>
            </a:extLst>
          </p:cNvPr>
          <p:cNvSpPr/>
          <p:nvPr/>
        </p:nvSpPr>
        <p:spPr bwMode="auto">
          <a:xfrm>
            <a:off x="11672887" y="3908692"/>
            <a:ext cx="586406" cy="35336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3" name="Oval 22">
            <a:extLst>
              <a:ext uri="{FF2B5EF4-FFF2-40B4-BE49-F238E27FC236}">
                <a16:creationId xmlns:a16="http://schemas.microsoft.com/office/drawing/2014/main" id="{3B7BF626-7023-D349-931B-3D0F743DDF41}"/>
              </a:ext>
            </a:extLst>
          </p:cNvPr>
          <p:cNvSpPr/>
          <p:nvPr/>
        </p:nvSpPr>
        <p:spPr bwMode="auto">
          <a:xfrm>
            <a:off x="8853487" y="5700435"/>
            <a:ext cx="1642321" cy="35336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4" name="Oval 23">
            <a:extLst>
              <a:ext uri="{FF2B5EF4-FFF2-40B4-BE49-F238E27FC236}">
                <a16:creationId xmlns:a16="http://schemas.microsoft.com/office/drawing/2014/main" id="{CAA31474-CECF-B04B-B6B2-2444CDFE85B1}"/>
              </a:ext>
            </a:extLst>
          </p:cNvPr>
          <p:cNvSpPr/>
          <p:nvPr/>
        </p:nvSpPr>
        <p:spPr bwMode="auto">
          <a:xfrm>
            <a:off x="11825287" y="6577075"/>
            <a:ext cx="664896" cy="35336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25" name="Oval 24">
            <a:extLst>
              <a:ext uri="{FF2B5EF4-FFF2-40B4-BE49-F238E27FC236}">
                <a16:creationId xmlns:a16="http://schemas.microsoft.com/office/drawing/2014/main" id="{DFADE929-46B7-BC48-8D7B-60E082B14517}"/>
              </a:ext>
            </a:extLst>
          </p:cNvPr>
          <p:cNvSpPr/>
          <p:nvPr/>
        </p:nvSpPr>
        <p:spPr bwMode="auto">
          <a:xfrm>
            <a:off x="12101204" y="7087816"/>
            <a:ext cx="664896" cy="35336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Tree>
    <p:extLst>
      <p:ext uri="{BB962C8B-B14F-4D97-AF65-F5344CB8AC3E}">
        <p14:creationId xmlns:p14="http://schemas.microsoft.com/office/powerpoint/2010/main" val="33083830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Deleting Records from Folio</a:t>
            </a:r>
          </a:p>
        </p:txBody>
      </p:sp>
      <p:sp>
        <p:nvSpPr>
          <p:cNvPr id="3" name="Content Placeholder 2"/>
          <p:cNvSpPr>
            <a:spLocks noGrp="1"/>
          </p:cNvSpPr>
          <p:nvPr>
            <p:ph idx="1"/>
          </p:nvPr>
        </p:nvSpPr>
        <p:spPr/>
        <p:txBody>
          <a:bodyPr/>
          <a:lstStyle/>
          <a:p>
            <a:r>
              <a:rPr lang="en-US" dirty="0"/>
              <a:t>Two easy ways to delete stuff: </a:t>
            </a:r>
          </a:p>
          <a:p>
            <a:pPr lvl="1"/>
            <a:r>
              <a:rPr lang="en-US" dirty="0"/>
              <a:t>In the Tools app, select the record or records you want to delete and hit the Trash button</a:t>
            </a:r>
          </a:p>
          <a:p>
            <a:pPr lvl="1"/>
            <a:r>
              <a:rPr lang="en-US" dirty="0"/>
              <a:t>In Builder app, select the Trash button</a:t>
            </a:r>
          </a:p>
          <a:p>
            <a:r>
              <a:rPr lang="en-US" dirty="0"/>
              <a:t>You still need to go to the Trash tab in the Tools app and either permanently delete or restore the records to permanently remove them.  This acts like the Trash in most operating systems.  </a:t>
            </a:r>
          </a:p>
        </p:txBody>
      </p:sp>
      <p:sp>
        <p:nvSpPr>
          <p:cNvPr id="6" name="Slide Number Placeholder 5">
            <a:extLst>
              <a:ext uri="{FF2B5EF4-FFF2-40B4-BE49-F238E27FC236}">
                <a16:creationId xmlns:a16="http://schemas.microsoft.com/office/drawing/2014/main" id="{25227119-C7FB-924C-9519-C74763FF5F50}"/>
              </a:ext>
            </a:extLst>
          </p:cNvPr>
          <p:cNvSpPr>
            <a:spLocks noGrp="1"/>
          </p:cNvSpPr>
          <p:nvPr>
            <p:ph type="sldNum" sz="quarter" idx="10"/>
          </p:nvPr>
        </p:nvSpPr>
        <p:spPr/>
        <p:txBody>
          <a:bodyPr/>
          <a:lstStyle/>
          <a:p>
            <a:fld id="{8F65F2EB-6803-D74D-BE19-64C946199132}" type="slidenum">
              <a:rPr lang="en-US" smtClean="0"/>
              <a:pPr/>
              <a:t>65</a:t>
            </a:fld>
            <a:endParaRPr lang="en-US"/>
          </a:p>
        </p:txBody>
      </p:sp>
      <p:grpSp>
        <p:nvGrpSpPr>
          <p:cNvPr id="11" name="Group 10">
            <a:extLst>
              <a:ext uri="{FF2B5EF4-FFF2-40B4-BE49-F238E27FC236}">
                <a16:creationId xmlns:a16="http://schemas.microsoft.com/office/drawing/2014/main" id="{64550118-61A9-1F4F-B6F5-EEA13E37444F}"/>
              </a:ext>
            </a:extLst>
          </p:cNvPr>
          <p:cNvGrpSpPr/>
          <p:nvPr/>
        </p:nvGrpSpPr>
        <p:grpSpPr>
          <a:xfrm>
            <a:off x="10834687" y="-15695"/>
            <a:ext cx="1219200" cy="1394184"/>
            <a:chOff x="5424487" y="5567390"/>
            <a:chExt cx="1219200" cy="1394184"/>
          </a:xfrm>
        </p:grpSpPr>
        <p:pic>
          <p:nvPicPr>
            <p:cNvPr id="12" name="Graphic 11">
              <a:extLst>
                <a:ext uri="{FF2B5EF4-FFF2-40B4-BE49-F238E27FC236}">
                  <a16:creationId xmlns:a16="http://schemas.microsoft.com/office/drawing/2014/main" id="{3EC64EC9-6E2C-0246-AFDF-060C87C16D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24487" y="5567390"/>
              <a:ext cx="1219200" cy="1219200"/>
            </a:xfrm>
            <a:prstGeom prst="rect">
              <a:avLst/>
            </a:prstGeom>
          </p:spPr>
        </p:pic>
        <p:sp>
          <p:nvSpPr>
            <p:cNvPr id="13" name="TextBox 12">
              <a:extLst>
                <a:ext uri="{FF2B5EF4-FFF2-40B4-BE49-F238E27FC236}">
                  <a16:creationId xmlns:a16="http://schemas.microsoft.com/office/drawing/2014/main" id="{747C2025-4D04-5443-9944-69E2E21A057E}"/>
                </a:ext>
              </a:extLst>
            </p:cNvPr>
            <p:cNvSpPr txBox="1"/>
            <p:nvPr/>
          </p:nvSpPr>
          <p:spPr>
            <a:xfrm>
              <a:off x="5691747" y="6611606"/>
              <a:ext cx="723340" cy="349968"/>
            </a:xfrm>
            <a:prstGeom prst="rect">
              <a:avLst/>
            </a:prstGeom>
            <a:noFill/>
          </p:spPr>
          <p:txBody>
            <a:bodyPr wrap="none" rtlCol="0">
              <a:spAutoFit/>
            </a:bodyPr>
            <a:lstStyle/>
            <a:p>
              <a:r>
                <a:rPr lang="en-US" dirty="0"/>
                <a:t>Tools</a:t>
              </a:r>
            </a:p>
          </p:txBody>
        </p:sp>
      </p:grpSp>
      <p:grpSp>
        <p:nvGrpSpPr>
          <p:cNvPr id="14" name="Group 13">
            <a:extLst>
              <a:ext uri="{FF2B5EF4-FFF2-40B4-BE49-F238E27FC236}">
                <a16:creationId xmlns:a16="http://schemas.microsoft.com/office/drawing/2014/main" id="{09BD23B1-F372-984A-ABA6-1FE6A4A94750}"/>
              </a:ext>
            </a:extLst>
          </p:cNvPr>
          <p:cNvGrpSpPr/>
          <p:nvPr/>
        </p:nvGrpSpPr>
        <p:grpSpPr>
          <a:xfrm>
            <a:off x="12109541" y="138892"/>
            <a:ext cx="973945" cy="1240645"/>
            <a:chOff x="12109541" y="138892"/>
            <a:chExt cx="973945" cy="1240645"/>
          </a:xfrm>
        </p:grpSpPr>
        <p:pic>
          <p:nvPicPr>
            <p:cNvPr id="15" name="Graphic 14">
              <a:extLst>
                <a:ext uri="{FF2B5EF4-FFF2-40B4-BE49-F238E27FC236}">
                  <a16:creationId xmlns:a16="http://schemas.microsoft.com/office/drawing/2014/main" id="{4DD4FCD9-FC2D-B64F-83E5-BA3CA19F9A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109541" y="138892"/>
              <a:ext cx="973945" cy="973945"/>
            </a:xfrm>
            <a:prstGeom prst="rect">
              <a:avLst/>
            </a:prstGeom>
          </p:spPr>
        </p:pic>
        <p:sp>
          <p:nvSpPr>
            <p:cNvPr id="16" name="TextBox 15">
              <a:extLst>
                <a:ext uri="{FF2B5EF4-FFF2-40B4-BE49-F238E27FC236}">
                  <a16:creationId xmlns:a16="http://schemas.microsoft.com/office/drawing/2014/main" id="{3DC528A6-6C63-F94D-9A79-9335A0FDF93E}"/>
                </a:ext>
              </a:extLst>
            </p:cNvPr>
            <p:cNvSpPr txBox="1"/>
            <p:nvPr/>
          </p:nvSpPr>
          <p:spPr>
            <a:xfrm>
              <a:off x="12180675" y="1029569"/>
              <a:ext cx="902811" cy="349968"/>
            </a:xfrm>
            <a:prstGeom prst="rect">
              <a:avLst/>
            </a:prstGeom>
            <a:noFill/>
          </p:spPr>
          <p:txBody>
            <a:bodyPr wrap="none" rtlCol="0">
              <a:spAutoFit/>
            </a:bodyPr>
            <a:lstStyle/>
            <a:p>
              <a:r>
                <a:rPr lang="en-US" dirty="0"/>
                <a:t>Builder</a:t>
              </a:r>
            </a:p>
          </p:txBody>
        </p:sp>
      </p:grpSp>
      <p:pic>
        <p:nvPicPr>
          <p:cNvPr id="4" name="Picture 3">
            <a:extLst>
              <a:ext uri="{FF2B5EF4-FFF2-40B4-BE49-F238E27FC236}">
                <a16:creationId xmlns:a16="http://schemas.microsoft.com/office/drawing/2014/main" id="{B71DCA98-1AAF-8145-9553-C2CE94282B1E}"/>
              </a:ext>
            </a:extLst>
          </p:cNvPr>
          <p:cNvPicPr>
            <a:picLocks noChangeAspect="1"/>
          </p:cNvPicPr>
          <p:nvPr/>
        </p:nvPicPr>
        <p:blipFill>
          <a:blip r:embed="rId7"/>
          <a:stretch>
            <a:fillRect/>
          </a:stretch>
        </p:blipFill>
        <p:spPr>
          <a:xfrm>
            <a:off x="1202017" y="4461054"/>
            <a:ext cx="10261600" cy="2070100"/>
          </a:xfrm>
          <a:prstGeom prst="rect">
            <a:avLst/>
          </a:prstGeom>
          <a:ln>
            <a:solidFill>
              <a:schemeClr val="tx1"/>
            </a:solid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8DA612-BD1A-0640-A066-8474AB5F19BA}"/>
              </a:ext>
            </a:extLst>
          </p:cNvPr>
          <p:cNvSpPr>
            <a:spLocks noGrp="1"/>
          </p:cNvSpPr>
          <p:nvPr>
            <p:ph type="body" sz="quarter" idx="10"/>
          </p:nvPr>
        </p:nvSpPr>
        <p:spPr/>
        <p:txBody>
          <a:bodyPr/>
          <a:lstStyle/>
          <a:p>
            <a:r>
              <a:rPr lang="en-US" dirty="0"/>
              <a:t>Creating Customized Navigation Trees</a:t>
            </a:r>
          </a:p>
        </p:txBody>
      </p:sp>
      <p:grpSp>
        <p:nvGrpSpPr>
          <p:cNvPr id="7" name="Group 6">
            <a:extLst>
              <a:ext uri="{FF2B5EF4-FFF2-40B4-BE49-F238E27FC236}">
                <a16:creationId xmlns:a16="http://schemas.microsoft.com/office/drawing/2014/main" id="{AB902B70-C382-B54A-8990-777AE4FA3CAA}"/>
              </a:ext>
            </a:extLst>
          </p:cNvPr>
          <p:cNvGrpSpPr/>
          <p:nvPr/>
        </p:nvGrpSpPr>
        <p:grpSpPr>
          <a:xfrm>
            <a:off x="700087" y="3398837"/>
            <a:ext cx="1219200" cy="1394184"/>
            <a:chOff x="5424487" y="5567390"/>
            <a:chExt cx="1219200" cy="1394184"/>
          </a:xfrm>
        </p:grpSpPr>
        <p:pic>
          <p:nvPicPr>
            <p:cNvPr id="8" name="Graphic 7">
              <a:extLst>
                <a:ext uri="{FF2B5EF4-FFF2-40B4-BE49-F238E27FC236}">
                  <a16:creationId xmlns:a16="http://schemas.microsoft.com/office/drawing/2014/main" id="{F5949690-7851-F74D-8F1C-61566FC68A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24487" y="5567390"/>
              <a:ext cx="1219200" cy="1219200"/>
            </a:xfrm>
            <a:prstGeom prst="rect">
              <a:avLst/>
            </a:prstGeom>
          </p:spPr>
        </p:pic>
        <p:sp>
          <p:nvSpPr>
            <p:cNvPr id="9" name="TextBox 8">
              <a:extLst>
                <a:ext uri="{FF2B5EF4-FFF2-40B4-BE49-F238E27FC236}">
                  <a16:creationId xmlns:a16="http://schemas.microsoft.com/office/drawing/2014/main" id="{B5195370-2B8F-444D-80D3-C6D9D5AFD2F9}"/>
                </a:ext>
              </a:extLst>
            </p:cNvPr>
            <p:cNvSpPr txBox="1"/>
            <p:nvPr/>
          </p:nvSpPr>
          <p:spPr>
            <a:xfrm>
              <a:off x="5691747" y="6611606"/>
              <a:ext cx="723340" cy="349968"/>
            </a:xfrm>
            <a:prstGeom prst="rect">
              <a:avLst/>
            </a:prstGeom>
            <a:noFill/>
          </p:spPr>
          <p:txBody>
            <a:bodyPr wrap="none" rtlCol="0">
              <a:spAutoFit/>
            </a:bodyPr>
            <a:lstStyle/>
            <a:p>
              <a:r>
                <a:rPr lang="en-US" dirty="0"/>
                <a:t>Tools</a:t>
              </a: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ln/>
        </p:spPr>
        <p:txBody>
          <a:bodyPr vert="horz" wrap="square" lIns="0" tIns="38808" rIns="0" bIns="0" numCol="1" anchor="ctr" anchorCtr="0" compatLnSpc="1">
            <a:prstTxWarp prst="textNoShape">
              <a:avLst/>
            </a:prstTxWarp>
          </a:bodyPr>
          <a:lstStyle/>
          <a:p>
            <a:pPr algn="l">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b="1" dirty="0">
                <a:solidFill>
                  <a:srgbClr val="306091"/>
                </a:solidFill>
              </a:rPr>
              <a:t>Including Other Projects – Using Filters</a:t>
            </a:r>
          </a:p>
        </p:txBody>
      </p:sp>
      <p:sp>
        <p:nvSpPr>
          <p:cNvPr id="3074" name="Rectangle 2"/>
          <p:cNvSpPr>
            <a:spLocks noGrp="1" noChangeArrowheads="1"/>
          </p:cNvSpPr>
          <p:nvPr>
            <p:ph idx="1"/>
          </p:nvPr>
        </p:nvSpPr>
        <p:spPr>
          <a:ln/>
        </p:spPr>
        <p:txBody>
          <a:bodyPr/>
          <a:lstStyle/>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Your 3.0 views will, by default, only work with the current project.  To use with other projects, you need to add the </a:t>
            </a:r>
            <a:r>
              <a:rPr lang="en-US" dirty="0" err="1">
                <a:solidFill>
                  <a:srgbClr val="00B050"/>
                </a:solidFill>
              </a:rPr>
              <a:t>projIncludeFilter</a:t>
            </a:r>
            <a:r>
              <a:rPr lang="en-US" dirty="0">
                <a:solidFill>
                  <a:srgbClr val="00B050"/>
                </a:solidFill>
              </a:rPr>
              <a:t> </a:t>
            </a:r>
            <a:r>
              <a:rPr lang="en-US" dirty="0"/>
              <a:t>to your </a:t>
            </a:r>
            <a:r>
              <a:rPr lang="en-US" dirty="0" err="1">
                <a:solidFill>
                  <a:srgbClr val="00B050"/>
                </a:solidFill>
              </a:rPr>
              <a:t>uiMeta</a:t>
            </a:r>
            <a:r>
              <a:rPr lang="en-US" dirty="0">
                <a:solidFill>
                  <a:srgbClr val="00B050"/>
                </a:solidFill>
              </a:rPr>
              <a:t> </a:t>
            </a:r>
            <a:r>
              <a:rPr lang="en-US" dirty="0"/>
              <a:t>record.  The </a:t>
            </a:r>
            <a:r>
              <a:rPr lang="en-US" dirty="0" err="1">
                <a:solidFill>
                  <a:srgbClr val="00B050"/>
                </a:solidFill>
              </a:rPr>
              <a:t>projIncludeFilter</a:t>
            </a:r>
            <a:r>
              <a:rPr lang="en-US" dirty="0">
                <a:solidFill>
                  <a:srgbClr val="00B050"/>
                </a:solidFill>
              </a:rPr>
              <a:t> </a:t>
            </a:r>
            <a:r>
              <a:rPr lang="en-US" dirty="0"/>
              <a:t>will check against the </a:t>
            </a:r>
            <a:r>
              <a:rPr lang="en-US" dirty="0" err="1">
                <a:solidFill>
                  <a:srgbClr val="00B050"/>
                </a:solidFill>
              </a:rPr>
              <a:t>projMeta</a:t>
            </a:r>
            <a:r>
              <a:rPr lang="en-US" dirty="0">
                <a:solidFill>
                  <a:srgbClr val="00B050"/>
                </a:solidFill>
              </a:rPr>
              <a:t> </a:t>
            </a:r>
            <a:r>
              <a:rPr lang="en-US" dirty="0"/>
              <a:t>record in other projects.  The following will allow </a:t>
            </a:r>
            <a:r>
              <a:rPr lang="en-US" dirty="0" err="1"/>
              <a:t>Proj</a:t>
            </a:r>
            <a:r>
              <a:rPr lang="en-US" dirty="0"/>
              <a:t> “B” Fresco views to see </a:t>
            </a:r>
            <a:r>
              <a:rPr lang="en-US" dirty="0" err="1"/>
              <a:t>Proj</a:t>
            </a:r>
            <a:r>
              <a:rPr lang="en-US" dirty="0"/>
              <a:t> “A”.  </a:t>
            </a:r>
          </a:p>
          <a:p>
            <a:pPr marL="83185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err="1"/>
              <a:t>Proj</a:t>
            </a:r>
            <a:r>
              <a:rPr lang="en-US" dirty="0"/>
              <a:t> “A” has </a:t>
            </a:r>
            <a:r>
              <a:rPr lang="en-US" dirty="0" err="1">
                <a:solidFill>
                  <a:srgbClr val="00B050"/>
                </a:solidFill>
              </a:rPr>
              <a:t>testTag</a:t>
            </a:r>
            <a:r>
              <a:rPr lang="en-US" dirty="0">
                <a:solidFill>
                  <a:srgbClr val="00B050"/>
                </a:solidFill>
              </a:rPr>
              <a:t> </a:t>
            </a:r>
            <a:r>
              <a:rPr lang="en-US" dirty="0"/>
              <a:t>in the </a:t>
            </a:r>
            <a:r>
              <a:rPr lang="en-US" dirty="0" err="1">
                <a:solidFill>
                  <a:srgbClr val="00B050"/>
                </a:solidFill>
              </a:rPr>
              <a:t>projMeta</a:t>
            </a:r>
            <a:r>
              <a:rPr lang="en-US" dirty="0">
                <a:solidFill>
                  <a:srgbClr val="00B050"/>
                </a:solidFill>
              </a:rPr>
              <a:t> </a:t>
            </a:r>
            <a:r>
              <a:rPr lang="en-US" dirty="0"/>
              <a:t>record</a:t>
            </a:r>
          </a:p>
          <a:p>
            <a:pPr marL="83185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err="1"/>
              <a:t>Proj</a:t>
            </a:r>
            <a:r>
              <a:rPr lang="en-US" dirty="0"/>
              <a:t> “B” has </a:t>
            </a:r>
            <a:r>
              <a:rPr lang="en-US" dirty="0" err="1">
                <a:solidFill>
                  <a:srgbClr val="00B050"/>
                </a:solidFill>
              </a:rPr>
              <a:t>projIncludeFilter</a:t>
            </a:r>
            <a:r>
              <a:rPr lang="en-US" dirty="0">
                <a:solidFill>
                  <a:srgbClr val="00B050"/>
                </a:solidFill>
              </a:rPr>
              <a:t>: </a:t>
            </a:r>
            <a:r>
              <a:rPr lang="en-US" dirty="0" err="1">
                <a:solidFill>
                  <a:srgbClr val="00B050"/>
                </a:solidFill>
              </a:rPr>
              <a:t>testTag</a:t>
            </a:r>
            <a:r>
              <a:rPr lang="en-US" dirty="0">
                <a:solidFill>
                  <a:srgbClr val="00B050"/>
                </a:solidFill>
              </a:rPr>
              <a:t> </a:t>
            </a:r>
            <a:r>
              <a:rPr lang="en-US" dirty="0">
                <a:solidFill>
                  <a:schemeClr val="tx1"/>
                </a:solidFill>
              </a:rPr>
              <a:t>in the </a:t>
            </a:r>
            <a:r>
              <a:rPr lang="en-US" dirty="0" err="1">
                <a:solidFill>
                  <a:srgbClr val="00B050"/>
                </a:solidFill>
              </a:rPr>
              <a:t>uiMeta</a:t>
            </a:r>
            <a:r>
              <a:rPr lang="en-US" dirty="0">
                <a:solidFill>
                  <a:srgbClr val="00B050"/>
                </a:solidFill>
              </a:rPr>
              <a:t> </a:t>
            </a:r>
            <a:r>
              <a:rPr lang="en-US" dirty="0">
                <a:solidFill>
                  <a:schemeClr val="tx1"/>
                </a:solidFill>
              </a:rPr>
              <a:t>record</a:t>
            </a:r>
          </a:p>
        </p:txBody>
      </p:sp>
      <p:sp>
        <p:nvSpPr>
          <p:cNvPr id="6" name="Slide Number Placeholder 5">
            <a:extLst>
              <a:ext uri="{FF2B5EF4-FFF2-40B4-BE49-F238E27FC236}">
                <a16:creationId xmlns:a16="http://schemas.microsoft.com/office/drawing/2014/main" id="{A3A27D77-39E0-F541-ACE5-555679B24BCF}"/>
              </a:ext>
            </a:extLst>
          </p:cNvPr>
          <p:cNvSpPr>
            <a:spLocks noGrp="1"/>
          </p:cNvSpPr>
          <p:nvPr>
            <p:ph type="sldNum" sz="quarter" idx="10"/>
          </p:nvPr>
        </p:nvSpPr>
        <p:spPr/>
        <p:txBody>
          <a:bodyPr/>
          <a:lstStyle/>
          <a:p>
            <a:fld id="{8F65F2EB-6803-D74D-BE19-64C946199132}" type="slidenum">
              <a:rPr lang="en-US" smtClean="0"/>
              <a:t>67</a:t>
            </a:fld>
            <a:endParaRPr lang="en-US"/>
          </a:p>
        </p:txBody>
      </p:sp>
      <p:pic>
        <p:nvPicPr>
          <p:cNvPr id="4" name="Picture 3">
            <a:extLst>
              <a:ext uri="{FF2B5EF4-FFF2-40B4-BE49-F238E27FC236}">
                <a16:creationId xmlns:a16="http://schemas.microsoft.com/office/drawing/2014/main" id="{0D91D8A2-CF26-844A-9625-7F275E7354D8}"/>
              </a:ext>
            </a:extLst>
          </p:cNvPr>
          <p:cNvPicPr>
            <a:picLocks noChangeAspect="1"/>
          </p:cNvPicPr>
          <p:nvPr/>
        </p:nvPicPr>
        <p:blipFill>
          <a:blip r:embed="rId3"/>
          <a:stretch>
            <a:fillRect/>
          </a:stretch>
        </p:blipFill>
        <p:spPr>
          <a:xfrm>
            <a:off x="7520889" y="960437"/>
            <a:ext cx="4549116" cy="4414574"/>
          </a:xfrm>
          <a:prstGeom prst="rect">
            <a:avLst/>
          </a:prstGeom>
          <a:ln>
            <a:solidFill>
              <a:schemeClr val="tx1"/>
            </a:solidFill>
          </a:ln>
        </p:spPr>
      </p:pic>
      <p:pic>
        <p:nvPicPr>
          <p:cNvPr id="5" name="Picture 4">
            <a:extLst>
              <a:ext uri="{FF2B5EF4-FFF2-40B4-BE49-F238E27FC236}">
                <a16:creationId xmlns:a16="http://schemas.microsoft.com/office/drawing/2014/main" id="{368CC60F-EE62-C745-A69D-C8B4074E86B8}"/>
              </a:ext>
            </a:extLst>
          </p:cNvPr>
          <p:cNvPicPr>
            <a:picLocks noChangeAspect="1"/>
          </p:cNvPicPr>
          <p:nvPr/>
        </p:nvPicPr>
        <p:blipFill>
          <a:blip r:embed="rId4"/>
          <a:stretch>
            <a:fillRect/>
          </a:stretch>
        </p:blipFill>
        <p:spPr>
          <a:xfrm>
            <a:off x="7550166" y="4833290"/>
            <a:ext cx="5702267" cy="1831501"/>
          </a:xfrm>
          <a:prstGeom prst="rect">
            <a:avLst/>
          </a:prstGeom>
          <a:ln>
            <a:solidFill>
              <a:schemeClr val="tx1"/>
            </a:solidFill>
          </a:ln>
        </p:spPr>
      </p:pic>
      <p:sp>
        <p:nvSpPr>
          <p:cNvPr id="9" name="Oval 8">
            <a:extLst>
              <a:ext uri="{FF2B5EF4-FFF2-40B4-BE49-F238E27FC236}">
                <a16:creationId xmlns:a16="http://schemas.microsoft.com/office/drawing/2014/main" id="{3826863D-7550-7048-8C40-A224BCA7AB23}"/>
              </a:ext>
            </a:extLst>
          </p:cNvPr>
          <p:cNvSpPr/>
          <p:nvPr/>
        </p:nvSpPr>
        <p:spPr bwMode="auto">
          <a:xfrm>
            <a:off x="7169166" y="4411714"/>
            <a:ext cx="1905000" cy="40296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0" name="Oval 9">
            <a:extLst>
              <a:ext uri="{FF2B5EF4-FFF2-40B4-BE49-F238E27FC236}">
                <a16:creationId xmlns:a16="http://schemas.microsoft.com/office/drawing/2014/main" id="{06D10367-1D1F-8747-AFCB-F8BBB82F1E0D}"/>
              </a:ext>
            </a:extLst>
          </p:cNvPr>
          <p:cNvSpPr/>
          <p:nvPr/>
        </p:nvSpPr>
        <p:spPr bwMode="auto">
          <a:xfrm>
            <a:off x="7550166" y="5941334"/>
            <a:ext cx="1905000" cy="402969"/>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1" name="Rectangle 10">
            <a:extLst>
              <a:ext uri="{FF2B5EF4-FFF2-40B4-BE49-F238E27FC236}">
                <a16:creationId xmlns:a16="http://schemas.microsoft.com/office/drawing/2014/main" id="{28DC97E2-6F8D-AE47-953D-A5BB31820C64}"/>
              </a:ext>
            </a:extLst>
          </p:cNvPr>
          <p:cNvSpPr/>
          <p:nvPr/>
        </p:nvSpPr>
        <p:spPr>
          <a:xfrm>
            <a:off x="41126" y="6746858"/>
            <a:ext cx="8756589" cy="407163"/>
          </a:xfrm>
          <a:prstGeom prst="rect">
            <a:avLst/>
          </a:prstGeom>
        </p:spPr>
        <p:txBody>
          <a:bodyPr wrap="square">
            <a:spAutoFit/>
          </a:bodyPr>
          <a:lstStyle/>
          <a:p>
            <a:r>
              <a:rPr lang="en-US" sz="2200" dirty="0">
                <a:solidFill>
                  <a:srgbClr val="FF0000"/>
                </a:solidFill>
              </a:rPr>
              <a:t>Rule Ext needs to be enabled in all projects to use </a:t>
            </a:r>
            <a:r>
              <a:rPr lang="en-US" sz="2200" dirty="0" err="1">
                <a:solidFill>
                  <a:srgbClr val="FF0000"/>
                </a:solidFill>
              </a:rPr>
              <a:t>projInclude</a:t>
            </a:r>
            <a:r>
              <a:rPr lang="en-US" sz="2200" dirty="0">
                <a:solidFill>
                  <a:srgbClr val="FF0000"/>
                </a:solidFill>
              </a:rPr>
              <a:t> filter.</a:t>
            </a:r>
          </a:p>
        </p:txBody>
      </p:sp>
    </p:spTree>
    <p:extLst>
      <p:ext uri="{BB962C8B-B14F-4D97-AF65-F5344CB8AC3E}">
        <p14:creationId xmlns:p14="http://schemas.microsoft.com/office/powerpoint/2010/main" val="154194906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ln/>
        </p:spPr>
        <p:txBody>
          <a:bodyPr vert="horz" wrap="square" lIns="0" tIns="38808" rIns="0" bIns="0" numCol="1" anchor="ctr" anchorCtr="0" compatLnSpc="1">
            <a:prstTxWarp prst="textNoShape">
              <a:avLst/>
            </a:prstTxWarp>
          </a:bodyPr>
          <a:lstStyle/>
          <a:p>
            <a:pPr algn="l">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b="1" dirty="0">
                <a:solidFill>
                  <a:srgbClr val="306091"/>
                </a:solidFill>
              </a:rPr>
              <a:t>Fresco Navigation</a:t>
            </a:r>
          </a:p>
        </p:txBody>
      </p:sp>
      <p:sp>
        <p:nvSpPr>
          <p:cNvPr id="3074" name="Rectangle 2"/>
          <p:cNvSpPr>
            <a:spLocks noGrp="1" noChangeArrowheads="1"/>
          </p:cNvSpPr>
          <p:nvPr>
            <p:ph idx="1"/>
          </p:nvPr>
        </p:nvSpPr>
        <p:spPr>
          <a:ln/>
        </p:spPr>
        <p:txBody>
          <a:bodyPr/>
          <a:lstStyle/>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You can control how the record pickers work in all views including ones you create yourself</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Your </a:t>
            </a:r>
            <a:r>
              <a:rPr lang="en-US" dirty="0" err="1">
                <a:solidFill>
                  <a:srgbClr val="00B050"/>
                </a:solidFill>
              </a:rPr>
              <a:t>uiMeta</a:t>
            </a:r>
            <a:r>
              <a:rPr lang="en-US" dirty="0">
                <a:solidFill>
                  <a:srgbClr val="00B050"/>
                </a:solidFill>
              </a:rPr>
              <a:t> </a:t>
            </a:r>
            <a:r>
              <a:rPr lang="en-US" dirty="0"/>
              <a:t>record can have the following tags: </a:t>
            </a:r>
            <a:r>
              <a:rPr lang="en-US" dirty="0" err="1">
                <a:solidFill>
                  <a:srgbClr val="00B050"/>
                </a:solidFill>
              </a:rPr>
              <a:t>siteNav</a:t>
            </a:r>
            <a:r>
              <a:rPr lang="en-US" dirty="0"/>
              <a:t>, </a:t>
            </a:r>
            <a:r>
              <a:rPr lang="en-US" dirty="0" err="1">
                <a:solidFill>
                  <a:srgbClr val="00B050"/>
                </a:solidFill>
              </a:rPr>
              <a:t>equipNav</a:t>
            </a:r>
            <a:r>
              <a:rPr lang="en-US" dirty="0"/>
              <a:t>, or </a:t>
            </a:r>
            <a:r>
              <a:rPr lang="en-US" dirty="0" err="1">
                <a:solidFill>
                  <a:srgbClr val="00B050"/>
                </a:solidFill>
              </a:rPr>
              <a:t>pointNav</a:t>
            </a:r>
            <a:r>
              <a:rPr lang="en-US" dirty="0">
                <a:solidFill>
                  <a:srgbClr val="00B050"/>
                </a:solidFill>
              </a:rPr>
              <a:t> </a:t>
            </a:r>
            <a:r>
              <a:rPr lang="en-US" dirty="0"/>
              <a:t>(or any other </a:t>
            </a:r>
            <a:r>
              <a:rPr lang="en-US" dirty="0" err="1"/>
              <a:t>navlevel</a:t>
            </a:r>
            <a:r>
              <a:rPr lang="en-US" dirty="0"/>
              <a:t> you have in your </a:t>
            </a:r>
            <a:r>
              <a:rPr lang="en-US" dirty="0" err="1">
                <a:solidFill>
                  <a:srgbClr val="00B050"/>
                </a:solidFill>
              </a:rPr>
              <a:t>uiMeta</a:t>
            </a:r>
            <a:r>
              <a:rPr lang="en-US" dirty="0"/>
              <a:t>).  This will organize the levels as you go to select a given site, equip, point, or whatever else.  </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A really good example of this is if your sites have </a:t>
            </a:r>
            <a:r>
              <a:rPr lang="en-US" dirty="0" err="1">
                <a:solidFill>
                  <a:srgbClr val="00B050"/>
                </a:solidFill>
              </a:rPr>
              <a:t>geoState</a:t>
            </a:r>
            <a:r>
              <a:rPr lang="en-US" dirty="0">
                <a:solidFill>
                  <a:srgbClr val="00B050"/>
                </a:solidFill>
              </a:rPr>
              <a:t> </a:t>
            </a:r>
            <a:r>
              <a:rPr lang="en-US" dirty="0"/>
              <a:t>and </a:t>
            </a:r>
            <a:r>
              <a:rPr lang="en-US" dirty="0" err="1">
                <a:solidFill>
                  <a:srgbClr val="00B050"/>
                </a:solidFill>
              </a:rPr>
              <a:t>geoCity</a:t>
            </a:r>
            <a:r>
              <a:rPr lang="en-US" dirty="0">
                <a:solidFill>
                  <a:srgbClr val="00B050"/>
                </a:solidFill>
              </a:rPr>
              <a:t> </a:t>
            </a:r>
            <a:r>
              <a:rPr lang="en-US" dirty="0"/>
              <a:t>tags.  You can then put the following tag on your </a:t>
            </a:r>
            <a:r>
              <a:rPr lang="en-US" dirty="0" err="1">
                <a:solidFill>
                  <a:srgbClr val="00B050"/>
                </a:solidFill>
              </a:rPr>
              <a:t>uiMeta</a:t>
            </a:r>
            <a:r>
              <a:rPr lang="en-US" dirty="0">
                <a:solidFill>
                  <a:srgbClr val="00B050"/>
                </a:solidFill>
              </a:rPr>
              <a:t> </a:t>
            </a:r>
            <a:r>
              <a:rPr lang="en-US" dirty="0"/>
              <a:t>record (note the “/” for multiple levels): </a:t>
            </a:r>
          </a:p>
          <a:p>
            <a:pPr marL="83185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err="1">
                <a:solidFill>
                  <a:srgbClr val="00B050"/>
                </a:solidFill>
              </a:rPr>
              <a:t>siteNav</a:t>
            </a:r>
            <a:r>
              <a:rPr lang="en-US" dirty="0">
                <a:solidFill>
                  <a:srgbClr val="00B050"/>
                </a:solidFill>
              </a:rPr>
              <a:t>: “</a:t>
            </a:r>
            <a:r>
              <a:rPr lang="en-US" dirty="0" err="1">
                <a:solidFill>
                  <a:srgbClr val="00B050"/>
                </a:solidFill>
              </a:rPr>
              <a:t>geoState</a:t>
            </a:r>
            <a:r>
              <a:rPr lang="en-US" dirty="0">
                <a:solidFill>
                  <a:srgbClr val="00B050"/>
                </a:solidFill>
              </a:rPr>
              <a:t>/</a:t>
            </a:r>
            <a:r>
              <a:rPr lang="en-US" dirty="0" err="1">
                <a:solidFill>
                  <a:srgbClr val="00B050"/>
                </a:solidFill>
              </a:rPr>
              <a:t>geoCity</a:t>
            </a:r>
            <a:r>
              <a:rPr lang="en-US" dirty="0">
                <a:solidFill>
                  <a:srgbClr val="00B050"/>
                </a:solidFill>
              </a:rPr>
              <a:t>”</a:t>
            </a:r>
          </a:p>
          <a:p>
            <a:pPr marL="83185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err="1">
                <a:solidFill>
                  <a:srgbClr val="00B050"/>
                </a:solidFill>
              </a:rPr>
              <a:t>siteNav</a:t>
            </a:r>
            <a:r>
              <a:rPr lang="en-US" dirty="0">
                <a:solidFill>
                  <a:srgbClr val="00B050"/>
                </a:solidFill>
              </a:rPr>
              <a:t>: “</a:t>
            </a:r>
            <a:r>
              <a:rPr lang="en-US" dirty="0" err="1">
                <a:solidFill>
                  <a:srgbClr val="00B050"/>
                </a:solidFill>
              </a:rPr>
              <a:t>geoState</a:t>
            </a:r>
            <a:r>
              <a:rPr lang="en-US" dirty="0">
                <a:solidFill>
                  <a:srgbClr val="00B050"/>
                </a:solidFill>
              </a:rPr>
              <a:t>” </a:t>
            </a:r>
            <a:r>
              <a:rPr lang="en-US" dirty="0">
                <a:solidFill>
                  <a:schemeClr val="tx1"/>
                </a:solidFill>
              </a:rPr>
              <a:t>for one level</a:t>
            </a:r>
          </a:p>
        </p:txBody>
      </p:sp>
      <p:sp>
        <p:nvSpPr>
          <p:cNvPr id="3" name="Slide Number Placeholder 2">
            <a:extLst>
              <a:ext uri="{FF2B5EF4-FFF2-40B4-BE49-F238E27FC236}">
                <a16:creationId xmlns:a16="http://schemas.microsoft.com/office/drawing/2014/main" id="{B10E002D-A9F9-654F-8E7C-48D788A850A5}"/>
              </a:ext>
            </a:extLst>
          </p:cNvPr>
          <p:cNvSpPr>
            <a:spLocks noGrp="1"/>
          </p:cNvSpPr>
          <p:nvPr>
            <p:ph type="sldNum" sz="quarter" idx="10"/>
          </p:nvPr>
        </p:nvSpPr>
        <p:spPr/>
        <p:txBody>
          <a:bodyPr/>
          <a:lstStyle/>
          <a:p>
            <a:fld id="{8F65F2EB-6803-D74D-BE19-64C946199132}" type="slidenum">
              <a:rPr lang="en-US" smtClean="0"/>
              <a:t>68</a:t>
            </a:fld>
            <a:endParaRPr lang="en-US"/>
          </a:p>
        </p:txBody>
      </p:sp>
      <p:sp>
        <p:nvSpPr>
          <p:cNvPr id="5" name="TextBox 4">
            <a:extLst>
              <a:ext uri="{FF2B5EF4-FFF2-40B4-BE49-F238E27FC236}">
                <a16:creationId xmlns:a16="http://schemas.microsoft.com/office/drawing/2014/main" id="{52A7B21A-DCFE-7D4B-82A3-C9AAEFB2DBF7}"/>
              </a:ext>
            </a:extLst>
          </p:cNvPr>
          <p:cNvSpPr txBox="1"/>
          <p:nvPr/>
        </p:nvSpPr>
        <p:spPr>
          <a:xfrm>
            <a:off x="1157287" y="6218238"/>
            <a:ext cx="10099381" cy="72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dirty="0">
                <a:solidFill>
                  <a:srgbClr val="FF0000"/>
                </a:solidFill>
              </a:rPr>
              <a:t>Note how flexible this makes changing </a:t>
            </a:r>
            <a:r>
              <a:rPr lang="en-US" sz="2200" dirty="0" err="1">
                <a:solidFill>
                  <a:srgbClr val="FF0000"/>
                </a:solidFill>
              </a:rPr>
              <a:t>navTrees</a:t>
            </a:r>
            <a:r>
              <a:rPr lang="en-US" sz="2200" dirty="0">
                <a:solidFill>
                  <a:srgbClr val="FF0000"/>
                </a:solidFill>
              </a:rPr>
              <a:t> and that records do not need to exist for these additional levels</a:t>
            </a:r>
            <a:endParaRPr lang="en-US" dirty="0"/>
          </a:p>
        </p:txBody>
      </p:sp>
    </p:spTree>
    <p:extLst>
      <p:ext uri="{BB962C8B-B14F-4D97-AF65-F5344CB8AC3E}">
        <p14:creationId xmlns:p14="http://schemas.microsoft.com/office/powerpoint/2010/main" val="1913587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ln/>
        </p:spPr>
        <p:txBody>
          <a:bodyPr vert="horz" wrap="square" lIns="0" tIns="38808" rIns="0" bIns="0" numCol="1" anchor="ctr" anchorCtr="0" compatLnSpc="1">
            <a:prstTxWarp prst="textNoShape">
              <a:avLst/>
            </a:prstTxWarp>
          </a:bodyPr>
          <a:lstStyle/>
          <a:p>
            <a:pPr algn="l">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b="1" dirty="0">
                <a:solidFill>
                  <a:srgbClr val="306091"/>
                </a:solidFill>
              </a:rPr>
              <a:t>Fresco Navigation Practice part 1</a:t>
            </a:r>
          </a:p>
        </p:txBody>
      </p:sp>
      <p:sp>
        <p:nvSpPr>
          <p:cNvPr id="3074" name="Rectangle 2"/>
          <p:cNvSpPr>
            <a:spLocks noGrp="1" noChangeArrowheads="1"/>
          </p:cNvSpPr>
          <p:nvPr>
            <p:ph idx="1"/>
          </p:nvPr>
        </p:nvSpPr>
        <p:spPr>
          <a:ln/>
        </p:spPr>
        <p:txBody>
          <a:bodyPr/>
          <a:lstStyle/>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solidFill>
                  <a:schemeClr val="tx1"/>
                </a:solidFill>
              </a:rPr>
              <a:t>While still in the </a:t>
            </a:r>
            <a:r>
              <a:rPr lang="en-US" dirty="0">
                <a:solidFill>
                  <a:schemeClr val="accent2"/>
                </a:solidFill>
              </a:rPr>
              <a:t>Demo</a:t>
            </a:r>
            <a:r>
              <a:rPr lang="en-US" dirty="0">
                <a:solidFill>
                  <a:schemeClr val="tx1"/>
                </a:solidFill>
              </a:rPr>
              <a:t> project, go to the </a:t>
            </a:r>
            <a:r>
              <a:rPr lang="en-US" dirty="0">
                <a:solidFill>
                  <a:schemeClr val="accent2"/>
                </a:solidFill>
              </a:rPr>
              <a:t>KPI</a:t>
            </a:r>
            <a:r>
              <a:rPr lang="en-US" dirty="0">
                <a:solidFill>
                  <a:schemeClr val="tx1"/>
                </a:solidFill>
              </a:rPr>
              <a:t> app, and note the navigation tree that is currently active.  In a minute, we will add </a:t>
            </a:r>
            <a:r>
              <a:rPr lang="en-US" dirty="0" err="1">
                <a:solidFill>
                  <a:srgbClr val="00B050"/>
                </a:solidFill>
              </a:rPr>
              <a:t>geoCity</a:t>
            </a:r>
            <a:r>
              <a:rPr lang="en-US" dirty="0">
                <a:solidFill>
                  <a:schemeClr val="tx1"/>
                </a:solidFill>
              </a:rPr>
              <a:t> and </a:t>
            </a:r>
            <a:r>
              <a:rPr lang="en-US" dirty="0" err="1">
                <a:solidFill>
                  <a:srgbClr val="00B050"/>
                </a:solidFill>
              </a:rPr>
              <a:t>geoState</a:t>
            </a:r>
            <a:r>
              <a:rPr lang="en-US" dirty="0">
                <a:solidFill>
                  <a:schemeClr val="tx1"/>
                </a:solidFill>
              </a:rPr>
              <a:t> tags.  </a:t>
            </a:r>
            <a:endParaRPr lang="en-US" dirty="0">
              <a:solidFill>
                <a:schemeClr val="accent2"/>
              </a:solidFill>
            </a:endParaRP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dirty="0">
              <a:solidFill>
                <a:schemeClr val="tx1"/>
              </a:solidFill>
            </a:endParaRPr>
          </a:p>
        </p:txBody>
      </p:sp>
      <p:pic>
        <p:nvPicPr>
          <p:cNvPr id="4" name="Picture 3">
            <a:extLst>
              <a:ext uri="{FF2B5EF4-FFF2-40B4-BE49-F238E27FC236}">
                <a16:creationId xmlns:a16="http://schemas.microsoft.com/office/drawing/2014/main" id="{73004F69-343C-1341-B187-2799C5CCE5B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76887" y="2385685"/>
            <a:ext cx="3733800" cy="4397089"/>
          </a:xfrm>
          <a:prstGeom prst="rect">
            <a:avLst/>
          </a:prstGeom>
          <a:ln>
            <a:solidFill>
              <a:schemeClr val="tx1"/>
            </a:solidFill>
          </a:ln>
        </p:spPr>
      </p:pic>
      <p:sp>
        <p:nvSpPr>
          <p:cNvPr id="3" name="Slide Number Placeholder 2">
            <a:extLst>
              <a:ext uri="{FF2B5EF4-FFF2-40B4-BE49-F238E27FC236}">
                <a16:creationId xmlns:a16="http://schemas.microsoft.com/office/drawing/2014/main" id="{884DAC88-0EBC-014C-A162-5F60B22591DF}"/>
              </a:ext>
            </a:extLst>
          </p:cNvPr>
          <p:cNvSpPr>
            <a:spLocks noGrp="1"/>
          </p:cNvSpPr>
          <p:nvPr>
            <p:ph type="sldNum" sz="quarter" idx="10"/>
          </p:nvPr>
        </p:nvSpPr>
        <p:spPr/>
        <p:txBody>
          <a:bodyPr/>
          <a:lstStyle/>
          <a:p>
            <a:fld id="{8F65F2EB-6803-D74D-BE19-64C946199132}" type="slidenum">
              <a:rPr lang="en-US" smtClean="0"/>
              <a:t>69</a:t>
            </a:fld>
            <a:endParaRPr lang="en-US"/>
          </a:p>
        </p:txBody>
      </p:sp>
    </p:spTree>
    <p:extLst>
      <p:ext uri="{BB962C8B-B14F-4D97-AF65-F5344CB8AC3E}">
        <p14:creationId xmlns:p14="http://schemas.microsoft.com/office/powerpoint/2010/main" val="14020145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Data Modeling and Project Haystack</a:t>
            </a:r>
          </a:p>
        </p:txBody>
      </p:sp>
      <p:sp>
        <p:nvSpPr>
          <p:cNvPr id="2" name="Subtitle 1"/>
          <p:cNvSpPr>
            <a:spLocks noGrp="1"/>
          </p:cNvSpPr>
          <p:nvPr>
            <p:ph idx="1"/>
          </p:nvPr>
        </p:nvSpPr>
        <p:spPr>
          <a:xfrm>
            <a:off x="670932" y="1341437"/>
            <a:ext cx="10829510" cy="5414965"/>
          </a:xfrm>
        </p:spPr>
        <p:txBody>
          <a:bodyPr/>
          <a:lstStyle/>
          <a:p>
            <a:r>
              <a:rPr lang="en-US" dirty="0"/>
              <a:t>A </a:t>
            </a:r>
            <a:r>
              <a:rPr lang="en-US" dirty="0">
                <a:solidFill>
                  <a:schemeClr val="accent2"/>
                </a:solidFill>
              </a:rPr>
              <a:t>record</a:t>
            </a:r>
            <a:r>
              <a:rPr lang="en-US" dirty="0"/>
              <a:t> is a thing such as a </a:t>
            </a:r>
            <a:r>
              <a:rPr lang="en-US" dirty="0">
                <a:solidFill>
                  <a:srgbClr val="00B050"/>
                </a:solidFill>
              </a:rPr>
              <a:t>site</a:t>
            </a:r>
            <a:r>
              <a:rPr lang="en-US" dirty="0"/>
              <a:t>, </a:t>
            </a:r>
            <a:r>
              <a:rPr lang="en-US" dirty="0">
                <a:solidFill>
                  <a:srgbClr val="00B050"/>
                </a:solidFill>
              </a:rPr>
              <a:t>equip</a:t>
            </a:r>
            <a:r>
              <a:rPr lang="en-US" dirty="0"/>
              <a:t>, or </a:t>
            </a:r>
            <a:r>
              <a:rPr lang="en-US" dirty="0">
                <a:solidFill>
                  <a:srgbClr val="00B050"/>
                </a:solidFill>
              </a:rPr>
              <a:t>point</a:t>
            </a:r>
            <a:r>
              <a:rPr lang="en-US" dirty="0"/>
              <a:t>.</a:t>
            </a:r>
          </a:p>
          <a:p>
            <a:r>
              <a:rPr lang="en-US" dirty="0"/>
              <a:t>SkySpark data modeling uses tags to define meaning and relationships.  This is different from classic relational DB methods.  </a:t>
            </a:r>
          </a:p>
          <a:p>
            <a:r>
              <a:rPr lang="en-US" dirty="0" err="1"/>
              <a:t>SkyFoundry</a:t>
            </a:r>
            <a:r>
              <a:rPr lang="en-US" dirty="0"/>
              <a:t> supports and follows the Project Haystack methodology and is one of the original founders of Project Haystack.</a:t>
            </a:r>
          </a:p>
          <a:p>
            <a:r>
              <a:rPr lang="en-US" dirty="0"/>
              <a:t>Project Haystack is a world-wide open source initiative to apply meaning to data from the Internet of Things (IoT).</a:t>
            </a:r>
          </a:p>
        </p:txBody>
      </p:sp>
      <p:pic>
        <p:nvPicPr>
          <p:cNvPr id="5" name="Picture 4" descr="HaystackSupporterLogo.eps"/>
          <p:cNvPicPr>
            <a:picLocks noChangeAspect="1"/>
          </p:cNvPicPr>
          <p:nvPr/>
        </p:nvPicPr>
        <p:blipFill>
          <a:blip r:embed="rId2"/>
          <a:stretch>
            <a:fillRect/>
          </a:stretch>
        </p:blipFill>
        <p:spPr>
          <a:xfrm>
            <a:off x="10148887" y="301626"/>
            <a:ext cx="3124200" cy="833120"/>
          </a:xfrm>
          <a:prstGeom prst="rect">
            <a:avLst/>
          </a:prstGeom>
        </p:spPr>
      </p:pic>
      <p:sp>
        <p:nvSpPr>
          <p:cNvPr id="7" name="Slide Number Placeholder 6">
            <a:extLst>
              <a:ext uri="{FF2B5EF4-FFF2-40B4-BE49-F238E27FC236}">
                <a16:creationId xmlns:a16="http://schemas.microsoft.com/office/drawing/2014/main" id="{F5FF8D61-30A2-2A41-81F1-D982CD57AB19}"/>
              </a:ext>
            </a:extLst>
          </p:cNvPr>
          <p:cNvSpPr>
            <a:spLocks noGrp="1"/>
          </p:cNvSpPr>
          <p:nvPr>
            <p:ph type="sldNum" sz="quarter" idx="10"/>
          </p:nvPr>
        </p:nvSpPr>
        <p:spPr/>
        <p:txBody>
          <a:bodyPr/>
          <a:lstStyle/>
          <a:p>
            <a:fld id="{8F65F2EB-6803-D74D-BE19-64C946199132}" type="slidenum">
              <a:rPr lang="en-US" smtClean="0"/>
              <a:t>7</a:t>
            </a:fld>
            <a:endParaRPr lang="en-US"/>
          </a:p>
        </p:txBody>
      </p:sp>
    </p:spTree>
    <p:extLst>
      <p:ext uri="{BB962C8B-B14F-4D97-AF65-F5344CB8AC3E}">
        <p14:creationId xmlns:p14="http://schemas.microsoft.com/office/powerpoint/2010/main" val="1096837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ln/>
        </p:spPr>
        <p:txBody>
          <a:bodyPr vert="horz" wrap="square" lIns="0" tIns="38808" rIns="0" bIns="0" numCol="1" anchor="ctr" anchorCtr="0" compatLnSpc="1">
            <a:prstTxWarp prst="textNoShape">
              <a:avLst/>
            </a:prstTxWarp>
          </a:bodyPr>
          <a:lstStyle/>
          <a:p>
            <a:pPr algn="l">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b="1" dirty="0">
                <a:solidFill>
                  <a:srgbClr val="306091"/>
                </a:solidFill>
              </a:rPr>
              <a:t>Fresco Navigation Practice part 2</a:t>
            </a:r>
          </a:p>
        </p:txBody>
      </p:sp>
      <p:sp>
        <p:nvSpPr>
          <p:cNvPr id="3074" name="Rectangle 2"/>
          <p:cNvSpPr>
            <a:spLocks noGrp="1" noChangeArrowheads="1"/>
          </p:cNvSpPr>
          <p:nvPr>
            <p:ph idx="1"/>
          </p:nvPr>
        </p:nvSpPr>
        <p:spPr>
          <a:xfrm>
            <a:off x="629929" y="1023726"/>
            <a:ext cx="12091564" cy="5414965"/>
          </a:xfrm>
          <a:ln/>
        </p:spPr>
        <p:txBody>
          <a:bodyPr anchor="t"/>
          <a:lstStyle/>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solidFill>
                  <a:schemeClr val="tx1"/>
                </a:solidFill>
              </a:rPr>
              <a:t>Now go to the </a:t>
            </a:r>
            <a:r>
              <a:rPr lang="en-US" dirty="0">
                <a:solidFill>
                  <a:schemeClr val="accent2"/>
                </a:solidFill>
              </a:rPr>
              <a:t>UI</a:t>
            </a:r>
            <a:r>
              <a:rPr lang="en-US" dirty="0">
                <a:solidFill>
                  <a:schemeClr val="tx1"/>
                </a:solidFill>
              </a:rPr>
              <a:t> view of the </a:t>
            </a:r>
            <a:r>
              <a:rPr lang="en-US" dirty="0">
                <a:solidFill>
                  <a:schemeClr val="accent2"/>
                </a:solidFill>
              </a:rPr>
              <a:t>Tools</a:t>
            </a:r>
            <a:r>
              <a:rPr lang="en-US" dirty="0">
                <a:solidFill>
                  <a:schemeClr val="tx1"/>
                </a:solidFill>
              </a:rPr>
              <a:t> app</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dirty="0">
              <a:solidFill>
                <a:schemeClr val="tx1"/>
              </a:solidFill>
            </a:endParaRPr>
          </a:p>
          <a:p>
            <a:pPr marL="107950" indent="0">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dirty="0">
              <a:solidFill>
                <a:schemeClr val="tx1"/>
              </a:solidFill>
            </a:endParaRPr>
          </a:p>
          <a:p>
            <a:pPr marL="107950" indent="0">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dirty="0">
              <a:solidFill>
                <a:schemeClr val="tx1"/>
              </a:solidFill>
            </a:endParaRPr>
          </a:p>
          <a:p>
            <a:pPr marL="107950" indent="0">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dirty="0">
              <a:solidFill>
                <a:schemeClr val="tx1"/>
              </a:solidFill>
            </a:endParaRPr>
          </a:p>
          <a:p>
            <a:pPr marL="107950" indent="0">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dirty="0">
              <a:solidFill>
                <a:schemeClr val="tx1"/>
              </a:solidFill>
              <a:latin typeface="Avenir Book"/>
            </a:endParaRPr>
          </a:p>
          <a:p>
            <a:pPr marL="107950" indent="0">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dirty="0">
              <a:solidFill>
                <a:schemeClr val="accent2"/>
              </a:solidFill>
            </a:endParaRP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dirty="0">
              <a:solidFill>
                <a:schemeClr val="tx1"/>
              </a:solidFill>
            </a:endParaRPr>
          </a:p>
        </p:txBody>
      </p:sp>
      <p:sp>
        <p:nvSpPr>
          <p:cNvPr id="4" name="Slide Number Placeholder 3">
            <a:extLst>
              <a:ext uri="{FF2B5EF4-FFF2-40B4-BE49-F238E27FC236}">
                <a16:creationId xmlns:a16="http://schemas.microsoft.com/office/drawing/2014/main" id="{7BF898E4-7AC5-D144-AA09-6A0B21FCA834}"/>
              </a:ext>
            </a:extLst>
          </p:cNvPr>
          <p:cNvSpPr>
            <a:spLocks noGrp="1"/>
          </p:cNvSpPr>
          <p:nvPr>
            <p:ph type="sldNum" sz="quarter" idx="10"/>
          </p:nvPr>
        </p:nvSpPr>
        <p:spPr/>
        <p:txBody>
          <a:bodyPr/>
          <a:lstStyle/>
          <a:p>
            <a:fld id="{8F65F2EB-6803-D74D-BE19-64C946199132}" type="slidenum">
              <a:rPr lang="en-US" smtClean="0"/>
              <a:t>70</a:t>
            </a:fld>
            <a:endParaRPr lang="en-US"/>
          </a:p>
        </p:txBody>
      </p:sp>
      <p:pic>
        <p:nvPicPr>
          <p:cNvPr id="2" name="Picture 1">
            <a:extLst>
              <a:ext uri="{FF2B5EF4-FFF2-40B4-BE49-F238E27FC236}">
                <a16:creationId xmlns:a16="http://schemas.microsoft.com/office/drawing/2014/main" id="{F83B5202-1171-2745-8A7B-42CADCF74F1C}"/>
              </a:ext>
            </a:extLst>
          </p:cNvPr>
          <p:cNvPicPr>
            <a:picLocks noChangeAspect="1"/>
          </p:cNvPicPr>
          <p:nvPr/>
        </p:nvPicPr>
        <p:blipFill>
          <a:blip r:embed="rId3"/>
          <a:stretch>
            <a:fillRect/>
          </a:stretch>
        </p:blipFill>
        <p:spPr>
          <a:xfrm>
            <a:off x="751307" y="2103437"/>
            <a:ext cx="9067800" cy="4169104"/>
          </a:xfrm>
          <a:prstGeom prst="rect">
            <a:avLst/>
          </a:prstGeom>
          <a:ln>
            <a:solidFill>
              <a:schemeClr val="tx1"/>
            </a:solidFill>
          </a:ln>
        </p:spPr>
      </p:pic>
    </p:spTree>
    <p:extLst>
      <p:ext uri="{BB962C8B-B14F-4D97-AF65-F5344CB8AC3E}">
        <p14:creationId xmlns:p14="http://schemas.microsoft.com/office/powerpoint/2010/main" val="27908678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ln/>
        </p:spPr>
        <p:txBody>
          <a:bodyPr vert="horz" wrap="square" lIns="0" tIns="38808" rIns="0" bIns="0" numCol="1" anchor="ctr" anchorCtr="0" compatLnSpc="1">
            <a:prstTxWarp prst="textNoShape">
              <a:avLst/>
            </a:prstTxWarp>
          </a:bodyPr>
          <a:lstStyle/>
          <a:p>
            <a:pPr algn="l">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b="1" dirty="0">
                <a:solidFill>
                  <a:srgbClr val="306091"/>
                </a:solidFill>
              </a:rPr>
              <a:t>Fresco Navigation Practice part 3</a:t>
            </a:r>
          </a:p>
        </p:txBody>
      </p:sp>
      <p:sp>
        <p:nvSpPr>
          <p:cNvPr id="3074" name="Rectangle 2"/>
          <p:cNvSpPr>
            <a:spLocks noGrp="1" noChangeArrowheads="1"/>
          </p:cNvSpPr>
          <p:nvPr>
            <p:ph idx="1"/>
          </p:nvPr>
        </p:nvSpPr>
        <p:spPr>
          <a:ln/>
        </p:spPr>
        <p:txBody>
          <a:bodyPr anchor="t"/>
          <a:lstStyle/>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solidFill>
                  <a:schemeClr val="tx1"/>
                </a:solidFill>
              </a:rPr>
              <a:t>Add the tag =&gt; </a:t>
            </a:r>
          </a:p>
          <a:p>
            <a:pPr marL="107950" indent="0">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solidFill>
                  <a:schemeClr val="accent2"/>
                </a:solidFill>
                <a:latin typeface="Avenir Book"/>
              </a:rPr>
              <a:t>   </a:t>
            </a:r>
            <a:r>
              <a:rPr lang="en-US" dirty="0" err="1">
                <a:solidFill>
                  <a:srgbClr val="00B050"/>
                </a:solidFill>
                <a:latin typeface="Avenir Book"/>
              </a:rPr>
              <a:t>siteNav</a:t>
            </a:r>
            <a:r>
              <a:rPr lang="en-US" dirty="0">
                <a:solidFill>
                  <a:srgbClr val="00B050"/>
                </a:solidFill>
                <a:latin typeface="Avenir Book"/>
              </a:rPr>
              <a:t>: </a:t>
            </a:r>
            <a:r>
              <a:rPr lang="en-US" dirty="0" err="1">
                <a:solidFill>
                  <a:srgbClr val="00B050"/>
                </a:solidFill>
                <a:latin typeface="Avenir Book"/>
              </a:rPr>
              <a:t>geoState</a:t>
            </a:r>
            <a:r>
              <a:rPr lang="en-US" dirty="0">
                <a:solidFill>
                  <a:srgbClr val="00B050"/>
                </a:solidFill>
                <a:latin typeface="Avenir Book"/>
              </a:rPr>
              <a:t>/</a:t>
            </a:r>
            <a:r>
              <a:rPr lang="en-US" dirty="0" err="1">
                <a:solidFill>
                  <a:srgbClr val="00B050"/>
                </a:solidFill>
                <a:latin typeface="Avenir Book"/>
              </a:rPr>
              <a:t>geoCity</a:t>
            </a:r>
            <a:r>
              <a:rPr lang="en-US" dirty="0">
                <a:solidFill>
                  <a:srgbClr val="00B050"/>
                </a:solidFill>
                <a:latin typeface="Avenir Book"/>
              </a:rPr>
              <a:t> </a:t>
            </a:r>
            <a:r>
              <a:rPr lang="en-US" dirty="0">
                <a:solidFill>
                  <a:schemeClr val="tx1"/>
                </a:solidFill>
                <a:latin typeface="Avenir Book"/>
              </a:rPr>
              <a:t>to  </a:t>
            </a:r>
            <a:endParaRPr lang="en-US" dirty="0">
              <a:solidFill>
                <a:schemeClr val="tx1"/>
              </a:solidFill>
            </a:endParaRPr>
          </a:p>
          <a:p>
            <a:pPr marL="107950" inden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solidFill>
                  <a:schemeClr val="tx1"/>
                </a:solidFill>
                <a:latin typeface="Avenir Book"/>
              </a:rPr>
              <a:t>     this record</a:t>
            </a:r>
            <a:endParaRPr lang="en-US" dirty="0">
              <a:solidFill>
                <a:schemeClr val="tx1"/>
              </a:solidFill>
            </a:endParaRP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solidFill>
                  <a:schemeClr val="tx1"/>
                </a:solidFill>
              </a:rPr>
              <a:t>Query </a:t>
            </a:r>
            <a:r>
              <a:rPr lang="en-US" dirty="0">
                <a:solidFill>
                  <a:srgbClr val="00B050"/>
                </a:solidFill>
              </a:rPr>
              <a:t>site</a:t>
            </a:r>
            <a:r>
              <a:rPr lang="en-US" dirty="0">
                <a:solidFill>
                  <a:schemeClr val="tx1"/>
                </a:solidFill>
              </a:rPr>
              <a:t> and note the </a:t>
            </a:r>
            <a:r>
              <a:rPr lang="en-US" dirty="0" err="1">
                <a:solidFill>
                  <a:schemeClr val="accent2"/>
                </a:solidFill>
              </a:rPr>
              <a:t>geoState</a:t>
            </a:r>
            <a:r>
              <a:rPr lang="en-US" dirty="0">
                <a:solidFill>
                  <a:schemeClr val="tx1"/>
                </a:solidFill>
              </a:rPr>
              <a:t> and </a:t>
            </a:r>
            <a:r>
              <a:rPr lang="en-US" dirty="0" err="1">
                <a:solidFill>
                  <a:schemeClr val="accent2"/>
                </a:solidFill>
              </a:rPr>
              <a:t>geoCity</a:t>
            </a:r>
            <a:r>
              <a:rPr lang="en-US" dirty="0">
                <a:solidFill>
                  <a:schemeClr val="tx1"/>
                </a:solidFill>
              </a:rPr>
              <a:t> tags: </a:t>
            </a:r>
          </a:p>
        </p:txBody>
      </p:sp>
      <p:pic>
        <p:nvPicPr>
          <p:cNvPr id="4" name="Picture 3">
            <a:extLst>
              <a:ext uri="{FF2B5EF4-FFF2-40B4-BE49-F238E27FC236}">
                <a16:creationId xmlns:a16="http://schemas.microsoft.com/office/drawing/2014/main" id="{4134954A-05BC-8541-9031-A0C58703B9E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67487" y="895942"/>
            <a:ext cx="6400800" cy="2731928"/>
          </a:xfrm>
          <a:prstGeom prst="rect">
            <a:avLst/>
          </a:prstGeom>
          <a:ln>
            <a:solidFill>
              <a:schemeClr val="tx1"/>
            </a:solidFill>
          </a:ln>
        </p:spPr>
      </p:pic>
      <p:pic>
        <p:nvPicPr>
          <p:cNvPr id="3" name="Picture 2">
            <a:extLst>
              <a:ext uri="{FF2B5EF4-FFF2-40B4-BE49-F238E27FC236}">
                <a16:creationId xmlns:a16="http://schemas.microsoft.com/office/drawing/2014/main" id="{F3CFEB17-96CD-124E-B9D2-0336B8579BB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1239" y="3963448"/>
            <a:ext cx="13220700" cy="2730500"/>
          </a:xfrm>
          <a:prstGeom prst="rect">
            <a:avLst/>
          </a:prstGeom>
          <a:ln>
            <a:solidFill>
              <a:schemeClr val="tx1"/>
            </a:solidFill>
          </a:ln>
        </p:spPr>
      </p:pic>
      <p:pic>
        <p:nvPicPr>
          <p:cNvPr id="7" name="Picture 6">
            <a:extLst>
              <a:ext uri="{FF2B5EF4-FFF2-40B4-BE49-F238E27FC236}">
                <a16:creationId xmlns:a16="http://schemas.microsoft.com/office/drawing/2014/main" id="{CE6BFD25-41FB-6F49-A8A1-9AEABF64727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5449" y="4001868"/>
            <a:ext cx="4343400" cy="368256"/>
          </a:xfrm>
          <a:prstGeom prst="rect">
            <a:avLst/>
          </a:prstGeom>
        </p:spPr>
      </p:pic>
      <p:sp>
        <p:nvSpPr>
          <p:cNvPr id="8" name="Slide Number Placeholder 7">
            <a:extLst>
              <a:ext uri="{FF2B5EF4-FFF2-40B4-BE49-F238E27FC236}">
                <a16:creationId xmlns:a16="http://schemas.microsoft.com/office/drawing/2014/main" id="{4D1DD921-2D12-0C42-9452-940667406872}"/>
              </a:ext>
            </a:extLst>
          </p:cNvPr>
          <p:cNvSpPr>
            <a:spLocks noGrp="1"/>
          </p:cNvSpPr>
          <p:nvPr>
            <p:ph type="sldNum" sz="quarter" idx="10"/>
          </p:nvPr>
        </p:nvSpPr>
        <p:spPr/>
        <p:txBody>
          <a:bodyPr/>
          <a:lstStyle/>
          <a:p>
            <a:fld id="{8F65F2EB-6803-D74D-BE19-64C946199132}" type="slidenum">
              <a:rPr lang="en-US" smtClean="0"/>
              <a:t>71</a:t>
            </a:fld>
            <a:endParaRPr lang="en-US"/>
          </a:p>
        </p:txBody>
      </p:sp>
    </p:spTree>
    <p:extLst>
      <p:ext uri="{BB962C8B-B14F-4D97-AF65-F5344CB8AC3E}">
        <p14:creationId xmlns:p14="http://schemas.microsoft.com/office/powerpoint/2010/main" val="19638362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CA4F5A-97F9-B64B-B591-8AB740E3B6BC}"/>
              </a:ext>
            </a:extLst>
          </p:cNvPr>
          <p:cNvPicPr>
            <a:picLocks noChangeAspect="1"/>
          </p:cNvPicPr>
          <p:nvPr/>
        </p:nvPicPr>
        <p:blipFill>
          <a:blip r:embed="rId3"/>
          <a:stretch>
            <a:fillRect/>
          </a:stretch>
        </p:blipFill>
        <p:spPr>
          <a:xfrm>
            <a:off x="7163496" y="3394499"/>
            <a:ext cx="6190251" cy="2819399"/>
          </a:xfrm>
          <a:prstGeom prst="rect">
            <a:avLst/>
          </a:prstGeom>
          <a:ln>
            <a:solidFill>
              <a:schemeClr val="tx1"/>
            </a:solidFill>
          </a:ln>
        </p:spPr>
      </p:pic>
      <p:sp>
        <p:nvSpPr>
          <p:cNvPr id="3073" name="Rectangle 1"/>
          <p:cNvSpPr>
            <a:spLocks noGrp="1" noChangeArrowheads="1"/>
          </p:cNvSpPr>
          <p:nvPr>
            <p:ph type="title"/>
          </p:nvPr>
        </p:nvSpPr>
        <p:spPr>
          <a:ln/>
        </p:spPr>
        <p:txBody>
          <a:bodyPr vert="horz" wrap="square" lIns="0" tIns="38808" rIns="0" bIns="0" numCol="1" anchor="ctr" anchorCtr="0" compatLnSpc="1">
            <a:prstTxWarp prst="textNoShape">
              <a:avLst/>
            </a:prstTxWarp>
          </a:bodyPr>
          <a:lstStyle/>
          <a:p>
            <a:pPr algn="l">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b="1" dirty="0">
                <a:solidFill>
                  <a:srgbClr val="306091"/>
                </a:solidFill>
              </a:rPr>
              <a:t>Fresco Navigation Practice part 4</a:t>
            </a:r>
          </a:p>
        </p:txBody>
      </p:sp>
      <p:sp>
        <p:nvSpPr>
          <p:cNvPr id="3074" name="Rectangle 2"/>
          <p:cNvSpPr>
            <a:spLocks noGrp="1" noChangeArrowheads="1"/>
          </p:cNvSpPr>
          <p:nvPr>
            <p:ph idx="1"/>
          </p:nvPr>
        </p:nvSpPr>
        <p:spPr>
          <a:ln/>
        </p:spPr>
        <p:txBody>
          <a:bodyPr/>
          <a:lstStyle/>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solidFill>
                  <a:schemeClr val="tx1"/>
                </a:solidFill>
              </a:rPr>
              <a:t>The the </a:t>
            </a:r>
            <a:r>
              <a:rPr lang="en-US" dirty="0">
                <a:solidFill>
                  <a:schemeClr val="accent2"/>
                </a:solidFill>
              </a:rPr>
              <a:t>Test Nav</a:t>
            </a:r>
            <a:r>
              <a:rPr lang="en-US" dirty="0">
                <a:solidFill>
                  <a:schemeClr val="tx1"/>
                </a:solidFill>
              </a:rPr>
              <a:t> button allows you to check your nav path</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solidFill>
                  <a:schemeClr val="tx1"/>
                </a:solidFill>
              </a:rPr>
              <a:t>Check the new </a:t>
            </a:r>
            <a:r>
              <a:rPr lang="en-US" dirty="0">
                <a:solidFill>
                  <a:srgbClr val="00B050"/>
                </a:solidFill>
              </a:rPr>
              <a:t>site</a:t>
            </a:r>
            <a:r>
              <a:rPr lang="en-US" dirty="0">
                <a:solidFill>
                  <a:schemeClr val="tx1"/>
                </a:solidFill>
              </a:rPr>
              <a:t> path (make the </a:t>
            </a:r>
            <a:r>
              <a:rPr lang="en-US" dirty="0">
                <a:solidFill>
                  <a:srgbClr val="00B050"/>
                </a:solidFill>
              </a:rPr>
              <a:t>target</a:t>
            </a:r>
            <a:r>
              <a:rPr lang="en-US" dirty="0">
                <a:solidFill>
                  <a:schemeClr val="tx1"/>
                </a:solidFill>
              </a:rPr>
              <a:t> =&gt; </a:t>
            </a:r>
            <a:r>
              <a:rPr lang="en-US" dirty="0">
                <a:solidFill>
                  <a:srgbClr val="00B050"/>
                </a:solidFill>
              </a:rPr>
              <a:t>site</a:t>
            </a:r>
            <a:r>
              <a:rPr lang="en-US" dirty="0">
                <a:solidFill>
                  <a:schemeClr val="tx1"/>
                </a:solidFill>
              </a:rPr>
              <a:t>)</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solidFill>
                  <a:schemeClr val="tx1"/>
                </a:solidFill>
              </a:rPr>
              <a:t>The </a:t>
            </a:r>
            <a:r>
              <a:rPr lang="en-US" dirty="0" err="1">
                <a:solidFill>
                  <a:srgbClr val="00B050"/>
                </a:solidFill>
              </a:rPr>
              <a:t>uiMeta</a:t>
            </a:r>
            <a:r>
              <a:rPr lang="en-US" dirty="0">
                <a:solidFill>
                  <a:schemeClr val="tx1"/>
                </a:solidFill>
              </a:rPr>
              <a:t> record can also be accessed by querying for the </a:t>
            </a:r>
            <a:r>
              <a:rPr lang="en-US" dirty="0" err="1">
                <a:solidFill>
                  <a:srgbClr val="00B050"/>
                </a:solidFill>
              </a:rPr>
              <a:t>uiMeta</a:t>
            </a:r>
            <a:r>
              <a:rPr lang="en-US" dirty="0">
                <a:solidFill>
                  <a:schemeClr val="tx1"/>
                </a:solidFill>
              </a:rPr>
              <a:t> tag in the </a:t>
            </a:r>
            <a:r>
              <a:rPr lang="en-US" dirty="0">
                <a:solidFill>
                  <a:schemeClr val="accent2"/>
                </a:solidFill>
              </a:rPr>
              <a:t>Tools</a:t>
            </a:r>
            <a:r>
              <a:rPr lang="en-US" dirty="0">
                <a:solidFill>
                  <a:schemeClr val="tx1"/>
                </a:solidFill>
              </a:rPr>
              <a:t> app</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dirty="0">
              <a:solidFill>
                <a:schemeClr val="tx1"/>
              </a:solidFill>
            </a:endParaRPr>
          </a:p>
        </p:txBody>
      </p:sp>
      <p:sp>
        <p:nvSpPr>
          <p:cNvPr id="6" name="Slide Number Placeholder 5">
            <a:extLst>
              <a:ext uri="{FF2B5EF4-FFF2-40B4-BE49-F238E27FC236}">
                <a16:creationId xmlns:a16="http://schemas.microsoft.com/office/drawing/2014/main" id="{7BC0E627-50C5-7E4B-AF7F-B63E34C344EE}"/>
              </a:ext>
            </a:extLst>
          </p:cNvPr>
          <p:cNvSpPr>
            <a:spLocks noGrp="1"/>
          </p:cNvSpPr>
          <p:nvPr>
            <p:ph type="sldNum" sz="quarter" idx="10"/>
          </p:nvPr>
        </p:nvSpPr>
        <p:spPr/>
        <p:txBody>
          <a:bodyPr/>
          <a:lstStyle/>
          <a:p>
            <a:fld id="{8F65F2EB-6803-D74D-BE19-64C946199132}" type="slidenum">
              <a:rPr lang="en-US" smtClean="0"/>
              <a:t>72</a:t>
            </a:fld>
            <a:endParaRPr lang="en-US"/>
          </a:p>
        </p:txBody>
      </p:sp>
      <p:pic>
        <p:nvPicPr>
          <p:cNvPr id="2" name="Picture 1">
            <a:extLst>
              <a:ext uri="{FF2B5EF4-FFF2-40B4-BE49-F238E27FC236}">
                <a16:creationId xmlns:a16="http://schemas.microsoft.com/office/drawing/2014/main" id="{6F3F641F-D393-7742-AAA6-4E436CB8963D}"/>
              </a:ext>
            </a:extLst>
          </p:cNvPr>
          <p:cNvPicPr>
            <a:picLocks noChangeAspect="1"/>
          </p:cNvPicPr>
          <p:nvPr/>
        </p:nvPicPr>
        <p:blipFill>
          <a:blip r:embed="rId4"/>
          <a:stretch>
            <a:fillRect/>
          </a:stretch>
        </p:blipFill>
        <p:spPr>
          <a:xfrm>
            <a:off x="7177087" y="1341438"/>
            <a:ext cx="6248400" cy="3160710"/>
          </a:xfrm>
          <a:prstGeom prst="rect">
            <a:avLst/>
          </a:prstGeom>
          <a:ln>
            <a:solidFill>
              <a:schemeClr val="tx1"/>
            </a:solidFill>
          </a:ln>
        </p:spPr>
      </p:pic>
      <p:sp>
        <p:nvSpPr>
          <p:cNvPr id="9" name="Oval 8">
            <a:extLst>
              <a:ext uri="{FF2B5EF4-FFF2-40B4-BE49-F238E27FC236}">
                <a16:creationId xmlns:a16="http://schemas.microsoft.com/office/drawing/2014/main" id="{24D5BD02-9983-B149-A5F1-8F7B45F3E5C7}"/>
              </a:ext>
            </a:extLst>
          </p:cNvPr>
          <p:cNvSpPr/>
          <p:nvPr/>
        </p:nvSpPr>
        <p:spPr bwMode="auto">
          <a:xfrm>
            <a:off x="7939087" y="1609019"/>
            <a:ext cx="1905000" cy="414586"/>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
        <p:nvSpPr>
          <p:cNvPr id="10" name="Oval 9">
            <a:extLst>
              <a:ext uri="{FF2B5EF4-FFF2-40B4-BE49-F238E27FC236}">
                <a16:creationId xmlns:a16="http://schemas.microsoft.com/office/drawing/2014/main" id="{2FD08695-27DE-3047-9628-1E40730DF11D}"/>
              </a:ext>
            </a:extLst>
          </p:cNvPr>
          <p:cNvSpPr/>
          <p:nvPr/>
        </p:nvSpPr>
        <p:spPr bwMode="auto">
          <a:xfrm>
            <a:off x="10681148" y="3636363"/>
            <a:ext cx="1905000" cy="414586"/>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a:ln>
                <a:noFill/>
              </a:ln>
              <a:effectLst/>
              <a:latin typeface="Arial" charset="0"/>
              <a:cs typeface="Arial Unicode MS" charset="0"/>
            </a:endParaRPr>
          </a:p>
        </p:txBody>
      </p:sp>
    </p:spTree>
    <p:extLst>
      <p:ext uri="{BB962C8B-B14F-4D97-AF65-F5344CB8AC3E}">
        <p14:creationId xmlns:p14="http://schemas.microsoft.com/office/powerpoint/2010/main" val="36630480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ln/>
        </p:spPr>
        <p:txBody>
          <a:bodyPr vert="horz" wrap="square" lIns="0" tIns="38808" rIns="0" bIns="0" numCol="1" anchor="ctr" anchorCtr="0" compatLnSpc="1">
            <a:prstTxWarp prst="textNoShape">
              <a:avLst/>
            </a:prstTxWarp>
          </a:bodyPr>
          <a:lstStyle/>
          <a:p>
            <a:pPr algn="l">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b="1" dirty="0">
                <a:solidFill>
                  <a:srgbClr val="306091"/>
                </a:solidFill>
              </a:rPr>
              <a:t>Fresco Navigation Practice part 5</a:t>
            </a:r>
          </a:p>
        </p:txBody>
      </p:sp>
      <p:sp>
        <p:nvSpPr>
          <p:cNvPr id="3074" name="Rectangle 2"/>
          <p:cNvSpPr>
            <a:spLocks noGrp="1" noChangeArrowheads="1"/>
          </p:cNvSpPr>
          <p:nvPr>
            <p:ph idx="1"/>
          </p:nvPr>
        </p:nvSpPr>
        <p:spPr>
          <a:ln/>
        </p:spPr>
        <p:txBody>
          <a:bodyPr/>
          <a:lstStyle/>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solidFill>
                  <a:schemeClr val="tx1"/>
                </a:solidFill>
              </a:rPr>
              <a:t>Now go to the </a:t>
            </a:r>
            <a:r>
              <a:rPr lang="en-US" sz="2800" dirty="0">
                <a:solidFill>
                  <a:schemeClr val="accent2"/>
                </a:solidFill>
              </a:rPr>
              <a:t>KPI</a:t>
            </a:r>
            <a:r>
              <a:rPr lang="en-US" sz="2800" dirty="0">
                <a:solidFill>
                  <a:schemeClr val="tx1"/>
                </a:solidFill>
              </a:rPr>
              <a:t> app and note the changes you’ve made</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solidFill>
                  <a:schemeClr val="tx1"/>
                </a:solidFill>
              </a:rPr>
              <a:t>All apps will use this navigation, so the flow will be </a:t>
            </a:r>
            <a:r>
              <a:rPr lang="en-US" sz="2800" dirty="0" err="1">
                <a:solidFill>
                  <a:schemeClr val="accent2"/>
                </a:solidFill>
              </a:rPr>
              <a:t>geoState</a:t>
            </a:r>
            <a:r>
              <a:rPr lang="en-US" sz="2800" dirty="0">
                <a:solidFill>
                  <a:schemeClr val="accent2"/>
                </a:solidFill>
              </a:rPr>
              <a:t>/</a:t>
            </a:r>
            <a:r>
              <a:rPr lang="en-US" sz="2800" dirty="0" err="1">
                <a:solidFill>
                  <a:schemeClr val="accent2"/>
                </a:solidFill>
              </a:rPr>
              <a:t>geoCity</a:t>
            </a:r>
            <a:r>
              <a:rPr lang="en-US" sz="2800" dirty="0">
                <a:solidFill>
                  <a:schemeClr val="accent2"/>
                </a:solidFill>
              </a:rPr>
              <a:t>/site/equip/point</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solidFill>
                  <a:schemeClr val="tx1"/>
                </a:solidFill>
              </a:rPr>
              <a:t>Try removing the Floor level before </a:t>
            </a:r>
            <a:r>
              <a:rPr lang="en-US" sz="2800" dirty="0">
                <a:solidFill>
                  <a:schemeClr val="accent1">
                    <a:lumMod val="50000"/>
                  </a:schemeClr>
                </a:solidFill>
              </a:rPr>
              <a:t>equip</a:t>
            </a:r>
            <a:r>
              <a:rPr lang="en-US" sz="2800" dirty="0">
                <a:solidFill>
                  <a:schemeClr val="tx1"/>
                </a:solidFill>
              </a:rPr>
              <a:t>?  (Headquarters only)</a:t>
            </a:r>
          </a:p>
          <a:p>
            <a:pPr marL="83185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a:solidFill>
                  <a:schemeClr val="accent2"/>
                </a:solidFill>
              </a:rPr>
              <a:t>Settings</a:t>
            </a:r>
            <a:r>
              <a:rPr lang="en-US" sz="2400" dirty="0">
                <a:solidFill>
                  <a:schemeClr val="tx1"/>
                </a:solidFill>
              </a:rPr>
              <a:t> app =&gt; </a:t>
            </a:r>
            <a:r>
              <a:rPr lang="en-US" sz="2400" dirty="0">
                <a:solidFill>
                  <a:schemeClr val="accent2"/>
                </a:solidFill>
              </a:rPr>
              <a:t>UI</a:t>
            </a:r>
            <a:r>
              <a:rPr lang="en-US" sz="2400" dirty="0">
                <a:solidFill>
                  <a:schemeClr val="tx1"/>
                </a:solidFill>
              </a:rPr>
              <a:t> tab: </a:t>
            </a:r>
            <a:r>
              <a:rPr lang="en-US" sz="2400" dirty="0" err="1">
                <a:solidFill>
                  <a:srgbClr val="00B050"/>
                </a:solidFill>
              </a:rPr>
              <a:t>equipNav</a:t>
            </a:r>
            <a:r>
              <a:rPr lang="en-US" sz="2400" dirty="0">
                <a:solidFill>
                  <a:srgbClr val="00B050"/>
                </a:solidFill>
              </a:rPr>
              <a:t>: </a:t>
            </a:r>
            <a:r>
              <a:rPr lang="en-US" sz="2400" dirty="0" err="1">
                <a:solidFill>
                  <a:srgbClr val="00B050"/>
                </a:solidFill>
              </a:rPr>
              <a:t>siteRef</a:t>
            </a:r>
            <a:r>
              <a:rPr lang="en-US" sz="2400" dirty="0">
                <a:solidFill>
                  <a:srgbClr val="00B050"/>
                </a:solidFill>
              </a:rPr>
              <a:t>/</a:t>
            </a:r>
            <a:r>
              <a:rPr lang="en-US" sz="2400" strike="sngStrike" dirty="0" err="1">
                <a:solidFill>
                  <a:srgbClr val="00B050"/>
                </a:solidFill>
              </a:rPr>
              <a:t>floorRef</a:t>
            </a:r>
            <a:endParaRPr lang="en-US" sz="2400" strike="sngStrike" dirty="0">
              <a:solidFill>
                <a:srgbClr val="00B050"/>
              </a:solidFill>
            </a:endParaRPr>
          </a:p>
        </p:txBody>
      </p:sp>
      <p:pic>
        <p:nvPicPr>
          <p:cNvPr id="7" name="Picture 6">
            <a:extLst>
              <a:ext uri="{FF2B5EF4-FFF2-40B4-BE49-F238E27FC236}">
                <a16:creationId xmlns:a16="http://schemas.microsoft.com/office/drawing/2014/main" id="{5BD60CB6-1716-9445-B67A-851B4EAF136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481887" y="1372235"/>
            <a:ext cx="5454650" cy="3674570"/>
          </a:xfrm>
          <a:prstGeom prst="rect">
            <a:avLst/>
          </a:prstGeom>
          <a:ln>
            <a:solidFill>
              <a:schemeClr val="tx1"/>
            </a:solidFill>
          </a:ln>
        </p:spPr>
      </p:pic>
      <p:sp>
        <p:nvSpPr>
          <p:cNvPr id="5" name="Slide Number Placeholder 4">
            <a:extLst>
              <a:ext uri="{FF2B5EF4-FFF2-40B4-BE49-F238E27FC236}">
                <a16:creationId xmlns:a16="http://schemas.microsoft.com/office/drawing/2014/main" id="{8A93FF94-7C3D-8640-A45E-E9F61FB4EC12}"/>
              </a:ext>
            </a:extLst>
          </p:cNvPr>
          <p:cNvSpPr>
            <a:spLocks noGrp="1"/>
          </p:cNvSpPr>
          <p:nvPr>
            <p:ph type="sldNum" sz="quarter" idx="10"/>
          </p:nvPr>
        </p:nvSpPr>
        <p:spPr/>
        <p:txBody>
          <a:bodyPr/>
          <a:lstStyle/>
          <a:p>
            <a:fld id="{8F65F2EB-6803-D74D-BE19-64C946199132}" type="slidenum">
              <a:rPr lang="en-US" smtClean="0"/>
              <a:t>73</a:t>
            </a:fld>
            <a:endParaRPr lang="en-US"/>
          </a:p>
        </p:txBody>
      </p:sp>
    </p:spTree>
    <p:extLst>
      <p:ext uri="{BB962C8B-B14F-4D97-AF65-F5344CB8AC3E}">
        <p14:creationId xmlns:p14="http://schemas.microsoft.com/office/powerpoint/2010/main" val="305197650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D5A8607-18B7-4B48-9B28-89FACE31DD9D}"/>
              </a:ext>
            </a:extLst>
          </p:cNvPr>
          <p:cNvSpPr>
            <a:spLocks noGrp="1"/>
          </p:cNvSpPr>
          <p:nvPr>
            <p:ph type="body" sz="quarter" idx="10"/>
          </p:nvPr>
        </p:nvSpPr>
        <p:spPr/>
        <p:txBody>
          <a:bodyPr/>
          <a:lstStyle/>
          <a:p>
            <a:r>
              <a:rPr lang="en-US" dirty="0"/>
              <a:t>Creating Schedules with the Schedule App</a:t>
            </a:r>
          </a:p>
        </p:txBody>
      </p:sp>
      <p:pic>
        <p:nvPicPr>
          <p:cNvPr id="6" name="Graphic 5">
            <a:extLst>
              <a:ext uri="{FF2B5EF4-FFF2-40B4-BE49-F238E27FC236}">
                <a16:creationId xmlns:a16="http://schemas.microsoft.com/office/drawing/2014/main" id="{EA68EF3E-C96F-374A-9E07-8E6C3B395C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0087" y="3551237"/>
            <a:ext cx="1219200" cy="12192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ln/>
        </p:spPr>
        <p:txBody>
          <a:bodyPr vert="horz" wrap="square" lIns="0" tIns="38808" rIns="0" bIns="0" numCol="1" anchor="ctr" anchorCtr="0" compatLnSpc="1">
            <a:prstTxWarp prst="textNoShape">
              <a:avLst/>
            </a:prstTxWarp>
          </a:bodyPr>
          <a:lstStyle/>
          <a:p>
            <a:pPr algn="l">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4000" b="1" dirty="0">
                <a:solidFill>
                  <a:srgbClr val="306091"/>
                </a:solidFill>
              </a:rPr>
              <a:t>Using the Schedule App</a:t>
            </a:r>
            <a:endParaRPr lang="en-US" sz="4000" b="1" i="1" dirty="0">
              <a:solidFill>
                <a:srgbClr val="306091"/>
              </a:solidFill>
            </a:endParaRPr>
          </a:p>
        </p:txBody>
      </p:sp>
      <p:sp>
        <p:nvSpPr>
          <p:cNvPr id="3074" name="Rectangle 2"/>
          <p:cNvSpPr>
            <a:spLocks noGrp="1" noChangeArrowheads="1"/>
          </p:cNvSpPr>
          <p:nvPr>
            <p:ph idx="1"/>
          </p:nvPr>
        </p:nvSpPr>
        <p:spPr>
          <a:ln/>
        </p:spPr>
        <p:txBody>
          <a:bodyPr/>
          <a:lstStyle/>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There is a video on the Schedule app: </a:t>
            </a:r>
            <a:r>
              <a:rPr lang="en-US" u="sng" dirty="0">
                <a:solidFill>
                  <a:schemeClr val="accent2"/>
                </a:solidFill>
                <a:hlinkClick r:id="rId3">
                  <a:extLst>
                    <a:ext uri="{A12FA001-AC4F-418D-AE19-62706E023703}">
                      <ahyp:hlinkClr xmlns:ahyp="http://schemas.microsoft.com/office/drawing/2018/hyperlinkcolor" val="tx"/>
                    </a:ext>
                  </a:extLst>
                </a:hlinkClick>
              </a:rPr>
              <a:t>https://www.skyfoundry.com/doc/docTraining/ScheduleApp </a:t>
            </a:r>
            <a:endParaRPr lang="en-US" u="sng" dirty="0">
              <a:solidFill>
                <a:schemeClr val="accent2"/>
              </a:solidFill>
            </a:endParaRP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t>Explore the Schedule in the </a:t>
            </a:r>
            <a:r>
              <a:rPr lang="en-US" sz="2800" dirty="0">
                <a:solidFill>
                  <a:schemeClr val="accent2"/>
                </a:solidFill>
              </a:rPr>
              <a:t>Tools</a:t>
            </a:r>
            <a:r>
              <a:rPr lang="en-US" sz="2800" dirty="0"/>
              <a:t> app (note the </a:t>
            </a:r>
            <a:r>
              <a:rPr lang="en-US" sz="2800" dirty="0">
                <a:solidFill>
                  <a:srgbClr val="3557E0"/>
                </a:solidFill>
              </a:rPr>
              <a:t>schedule</a:t>
            </a:r>
            <a:r>
              <a:rPr lang="en-US" sz="2800" dirty="0"/>
              <a:t> tag)</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t>Also note that schedules are demonstrated in the Tariff Write-Up</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a:t>Just some of the reasons to use schedules</a:t>
            </a:r>
          </a:p>
          <a:p>
            <a:pPr marL="83185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b="1" dirty="0">
                <a:solidFill>
                  <a:srgbClr val="FF0000"/>
                </a:solidFill>
              </a:rPr>
              <a:t>When there is no </a:t>
            </a:r>
            <a:r>
              <a:rPr lang="en-US" sz="2400" dirty="0"/>
              <a:t>way to pull schedules from some external systems – SkySpark lets you define them</a:t>
            </a:r>
          </a:p>
          <a:p>
            <a:pPr marL="83185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a:t>kW and kWh usage on and off schedule</a:t>
            </a:r>
          </a:p>
          <a:p>
            <a:pPr marL="83185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a:t>Rate of change when schedule transitions</a:t>
            </a:r>
          </a:p>
          <a:p>
            <a:pPr marL="83185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a:t>Loads on when they shouldn’t be</a:t>
            </a:r>
          </a:p>
        </p:txBody>
      </p:sp>
      <p:pic>
        <p:nvPicPr>
          <p:cNvPr id="8" name="Picture 7">
            <a:extLst>
              <a:ext uri="{FF2B5EF4-FFF2-40B4-BE49-F238E27FC236}">
                <a16:creationId xmlns:a16="http://schemas.microsoft.com/office/drawing/2014/main" id="{D10363FF-CF6A-5341-A97F-4921ED0ED8B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55984" y="4074636"/>
            <a:ext cx="5206512" cy="2886274"/>
          </a:xfrm>
          <a:prstGeom prst="rect">
            <a:avLst/>
          </a:prstGeom>
          <a:ln>
            <a:solidFill>
              <a:schemeClr val="tx1"/>
            </a:solidFill>
          </a:ln>
        </p:spPr>
      </p:pic>
      <p:grpSp>
        <p:nvGrpSpPr>
          <p:cNvPr id="5" name="Group 4">
            <a:extLst>
              <a:ext uri="{FF2B5EF4-FFF2-40B4-BE49-F238E27FC236}">
                <a16:creationId xmlns:a16="http://schemas.microsoft.com/office/drawing/2014/main" id="{6DEB7A30-B4F4-7F4E-B0AF-3515B2626838}"/>
              </a:ext>
            </a:extLst>
          </p:cNvPr>
          <p:cNvGrpSpPr/>
          <p:nvPr/>
        </p:nvGrpSpPr>
        <p:grpSpPr>
          <a:xfrm>
            <a:off x="12075584" y="225424"/>
            <a:ext cx="1146468" cy="986197"/>
            <a:chOff x="12075584" y="225424"/>
            <a:chExt cx="1146468" cy="986197"/>
          </a:xfrm>
        </p:grpSpPr>
        <p:pic>
          <p:nvPicPr>
            <p:cNvPr id="7" name="Graphic 6">
              <a:extLst>
                <a:ext uri="{FF2B5EF4-FFF2-40B4-BE49-F238E27FC236}">
                  <a16:creationId xmlns:a16="http://schemas.microsoft.com/office/drawing/2014/main" id="{DD1A61D4-6D94-924C-80CD-A4FE0020C6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05918" y="225424"/>
              <a:ext cx="685800" cy="685800"/>
            </a:xfrm>
            <a:prstGeom prst="rect">
              <a:avLst/>
            </a:prstGeom>
          </p:spPr>
        </p:pic>
        <p:sp>
          <p:nvSpPr>
            <p:cNvPr id="4" name="TextBox 3">
              <a:extLst>
                <a:ext uri="{FF2B5EF4-FFF2-40B4-BE49-F238E27FC236}">
                  <a16:creationId xmlns:a16="http://schemas.microsoft.com/office/drawing/2014/main" id="{9694030F-0949-8C49-9DD6-B91DD534A535}"/>
                </a:ext>
              </a:extLst>
            </p:cNvPr>
            <p:cNvSpPr txBox="1"/>
            <p:nvPr/>
          </p:nvSpPr>
          <p:spPr>
            <a:xfrm>
              <a:off x="12075584" y="861653"/>
              <a:ext cx="1146468" cy="349968"/>
            </a:xfrm>
            <a:prstGeom prst="rect">
              <a:avLst/>
            </a:prstGeom>
            <a:noFill/>
          </p:spPr>
          <p:txBody>
            <a:bodyPr wrap="none" rtlCol="0">
              <a:spAutoFit/>
            </a:bodyPr>
            <a:lstStyle/>
            <a:p>
              <a:r>
                <a:rPr lang="en-US" dirty="0"/>
                <a:t>Schedule</a:t>
              </a:r>
            </a:p>
          </p:txBody>
        </p:sp>
      </p:grpSp>
      <p:sp>
        <p:nvSpPr>
          <p:cNvPr id="2" name="Slide Number Placeholder 1">
            <a:extLst>
              <a:ext uri="{FF2B5EF4-FFF2-40B4-BE49-F238E27FC236}">
                <a16:creationId xmlns:a16="http://schemas.microsoft.com/office/drawing/2014/main" id="{FBF06743-4E82-3E41-995E-37138F27CA7A}"/>
              </a:ext>
            </a:extLst>
          </p:cNvPr>
          <p:cNvSpPr>
            <a:spLocks noGrp="1"/>
          </p:cNvSpPr>
          <p:nvPr>
            <p:ph type="sldNum" sz="quarter" idx="10"/>
          </p:nvPr>
        </p:nvSpPr>
        <p:spPr/>
        <p:txBody>
          <a:bodyPr/>
          <a:lstStyle/>
          <a:p>
            <a:fld id="{8F65F2EB-6803-D74D-BE19-64C946199132}" type="slidenum">
              <a:rPr lang="en-US" smtClean="0"/>
              <a:t>75</a:t>
            </a:fld>
            <a:endParaRPr lang="en-US"/>
          </a:p>
        </p:txBody>
      </p:sp>
      <p:sp>
        <p:nvSpPr>
          <p:cNvPr id="3" name="TextBox 2">
            <a:extLst>
              <a:ext uri="{FF2B5EF4-FFF2-40B4-BE49-F238E27FC236}">
                <a16:creationId xmlns:a16="http://schemas.microsoft.com/office/drawing/2014/main" id="{8BD6DD74-1381-1E46-A302-266353C5C59A}"/>
              </a:ext>
            </a:extLst>
          </p:cNvPr>
          <p:cNvSpPr txBox="1"/>
          <p:nvPr/>
        </p:nvSpPr>
        <p:spPr>
          <a:xfrm>
            <a:off x="1005509" y="6406434"/>
            <a:ext cx="6477000" cy="349968"/>
          </a:xfrm>
          <a:prstGeom prst="rect">
            <a:avLst/>
          </a:prstGeom>
          <a:noFill/>
        </p:spPr>
        <p:txBody>
          <a:bodyPr wrap="square" rtlCol="0">
            <a:spAutoFit/>
          </a:bodyPr>
          <a:lstStyle/>
          <a:p>
            <a:r>
              <a:rPr lang="en-US" dirty="0">
                <a:solidFill>
                  <a:srgbClr val="FF0000"/>
                </a:solidFill>
              </a:rPr>
              <a:t>Don’t forget to enable the </a:t>
            </a:r>
            <a:r>
              <a:rPr lang="en-US" dirty="0" err="1">
                <a:solidFill>
                  <a:srgbClr val="FF0000"/>
                </a:solidFill>
              </a:rPr>
              <a:t>ClassicSchedule</a:t>
            </a:r>
            <a:r>
              <a:rPr lang="en-US" dirty="0">
                <a:solidFill>
                  <a:srgbClr val="FF0000"/>
                </a:solidFill>
              </a:rPr>
              <a:t> ext.</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43000">
              <a:srgbClr val="4F81BD"/>
            </a:gs>
            <a:gs pos="44000">
              <a:schemeClr val="bg1"/>
            </a:gs>
          </a:gsLst>
          <a:lin ang="5400000" scaled="0"/>
          <a:tileRect/>
        </a:gra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01E6E18-C28B-EE40-B335-36C655433E5B}"/>
              </a:ext>
            </a:extLst>
          </p:cNvPr>
          <p:cNvSpPr>
            <a:spLocks noGrp="1"/>
          </p:cNvSpPr>
          <p:nvPr>
            <p:ph type="body" sz="quarter" idx="10"/>
          </p:nvPr>
        </p:nvSpPr>
        <p:spPr/>
        <p:txBody>
          <a:bodyPr/>
          <a:lstStyle/>
          <a:p>
            <a:r>
              <a:rPr lang="en-US" dirty="0"/>
              <a:t>Understanding SkySpark</a:t>
            </a:r>
            <a:r>
              <a:rPr lang="en-US" baseline="30000" dirty="0"/>
              <a:t>Ⓡ</a:t>
            </a:r>
            <a:r>
              <a:rPr lang="en-US" dirty="0"/>
              <a:t> Everywhere™ Distributed IoT Architecture and Clustering</a:t>
            </a:r>
          </a:p>
        </p:txBody>
      </p:sp>
    </p:spTree>
    <p:extLst>
      <p:ext uri="{BB962C8B-B14F-4D97-AF65-F5344CB8AC3E}">
        <p14:creationId xmlns:p14="http://schemas.microsoft.com/office/powerpoint/2010/main" val="41645606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37116" y="5413914"/>
            <a:ext cx="4171821" cy="1259132"/>
          </a:xfrm>
          <a:prstGeom prst="rect">
            <a:avLst/>
          </a:prstGeom>
        </p:spPr>
      </p:pic>
      <p:pic>
        <p:nvPicPr>
          <p:cNvPr id="5" name="Picture 4"/>
          <p:cNvPicPr>
            <a:picLocks noChangeAspect="1"/>
          </p:cNvPicPr>
          <p:nvPr/>
        </p:nvPicPr>
        <p:blipFill>
          <a:blip r:embed="rId4"/>
          <a:stretch>
            <a:fillRect/>
          </a:stretch>
        </p:blipFill>
        <p:spPr>
          <a:xfrm>
            <a:off x="7055873" y="5378611"/>
            <a:ext cx="1868437" cy="1294435"/>
          </a:xfrm>
          <a:prstGeom prst="rect">
            <a:avLst/>
          </a:prstGeom>
        </p:spPr>
      </p:pic>
      <p:sp>
        <p:nvSpPr>
          <p:cNvPr id="9" name="Title 8">
            <a:extLst>
              <a:ext uri="{FF2B5EF4-FFF2-40B4-BE49-F238E27FC236}">
                <a16:creationId xmlns:a16="http://schemas.microsoft.com/office/drawing/2014/main" id="{B444EEF7-7E19-FD4C-9AD3-BAEA735D176D}"/>
              </a:ext>
            </a:extLst>
          </p:cNvPr>
          <p:cNvSpPr>
            <a:spLocks noGrp="1"/>
          </p:cNvSpPr>
          <p:nvPr>
            <p:ph type="title"/>
          </p:nvPr>
        </p:nvSpPr>
        <p:spPr/>
        <p:txBody>
          <a:bodyPr/>
          <a:lstStyle/>
          <a:p>
            <a:r>
              <a:rPr lang="en-US" dirty="0"/>
              <a:t>The IoT is a Distributed Computing Challenge</a:t>
            </a:r>
          </a:p>
        </p:txBody>
      </p:sp>
      <p:sp>
        <p:nvSpPr>
          <p:cNvPr id="10" name="Content Placeholder 9">
            <a:extLst>
              <a:ext uri="{FF2B5EF4-FFF2-40B4-BE49-F238E27FC236}">
                <a16:creationId xmlns:a16="http://schemas.microsoft.com/office/drawing/2014/main" id="{321B78E2-25E2-B447-8DF7-D81E2E8417AE}"/>
              </a:ext>
            </a:extLst>
          </p:cNvPr>
          <p:cNvSpPr>
            <a:spLocks noGrp="1"/>
          </p:cNvSpPr>
          <p:nvPr>
            <p:ph idx="1"/>
          </p:nvPr>
        </p:nvSpPr>
        <p:spPr>
          <a:xfrm>
            <a:off x="670932" y="1341437"/>
            <a:ext cx="10819403" cy="5527795"/>
          </a:xfrm>
        </p:spPr>
        <p:txBody>
          <a:bodyPr anchor="t"/>
          <a:lstStyle/>
          <a:p>
            <a:r>
              <a:rPr lang="en-US" dirty="0">
                <a:latin typeface="Avenir Book"/>
              </a:rPr>
              <a:t>“The reality is that it is not possible, cost effective or desirable to transmit every piece of data from every IoT device to the cloud in order to gain value from that data.</a:t>
            </a:r>
          </a:p>
          <a:p>
            <a:pPr marL="0" indent="0">
              <a:buNone/>
            </a:pPr>
            <a:endParaRPr lang="en-US"/>
          </a:p>
          <a:p>
            <a:r>
              <a:rPr lang="en-US" dirty="0"/>
              <a:t>An IoT technology platform needs to recognize and embrace the highly distributed and innately non-hierarchical nature of the IoT and support that with a corresponding software architecture.”</a:t>
            </a:r>
          </a:p>
          <a:p>
            <a:pPr marL="0" indent="0">
              <a:buNone/>
            </a:pPr>
            <a:endParaRPr lang="en-US" dirty="0"/>
          </a:p>
          <a:p>
            <a:endParaRPr lang="en-US" dirty="0"/>
          </a:p>
        </p:txBody>
      </p:sp>
      <p:sp>
        <p:nvSpPr>
          <p:cNvPr id="2" name="Slide Number Placeholder 1">
            <a:extLst>
              <a:ext uri="{FF2B5EF4-FFF2-40B4-BE49-F238E27FC236}">
                <a16:creationId xmlns:a16="http://schemas.microsoft.com/office/drawing/2014/main" id="{B41B8742-9459-2B42-A29A-C8C5E8B1B2D6}"/>
              </a:ext>
            </a:extLst>
          </p:cNvPr>
          <p:cNvSpPr>
            <a:spLocks noGrp="1"/>
          </p:cNvSpPr>
          <p:nvPr>
            <p:ph type="sldNum" sz="quarter" idx="10"/>
          </p:nvPr>
        </p:nvSpPr>
        <p:spPr/>
        <p:txBody>
          <a:bodyPr/>
          <a:lstStyle/>
          <a:p>
            <a:fld id="{8F65F2EB-6803-D74D-BE19-64C946199132}" type="slidenum">
              <a:rPr lang="en-US" smtClean="0"/>
              <a:t>77</a:t>
            </a:fld>
            <a:endParaRPr lang="en-US"/>
          </a:p>
        </p:txBody>
      </p:sp>
    </p:spTree>
    <p:extLst>
      <p:ext uri="{BB962C8B-B14F-4D97-AF65-F5344CB8AC3E}">
        <p14:creationId xmlns:p14="http://schemas.microsoft.com/office/powerpoint/2010/main" val="18759073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2BAA2-EB23-8042-9D89-DDEE4F236613}"/>
              </a:ext>
            </a:extLst>
          </p:cNvPr>
          <p:cNvSpPr>
            <a:spLocks noGrp="1"/>
          </p:cNvSpPr>
          <p:nvPr>
            <p:ph type="title"/>
          </p:nvPr>
        </p:nvSpPr>
        <p:spPr/>
        <p:txBody>
          <a:bodyPr/>
          <a:lstStyle/>
          <a:p>
            <a:r>
              <a:rPr lang="en-US" dirty="0"/>
              <a:t>The IoT is a Distributed Computing Challenge</a:t>
            </a:r>
          </a:p>
        </p:txBody>
      </p:sp>
      <p:sp>
        <p:nvSpPr>
          <p:cNvPr id="3" name="Content Placeholder 2"/>
          <p:cNvSpPr>
            <a:spLocks noGrp="1"/>
          </p:cNvSpPr>
          <p:nvPr>
            <p:ph idx="1"/>
          </p:nvPr>
        </p:nvSpPr>
        <p:spPr/>
        <p:txBody>
          <a:bodyPr/>
          <a:lstStyle/>
          <a:p>
            <a:r>
              <a:rPr lang="en-US" dirty="0"/>
              <a:t>Data collection, storage, processing and analytics needs to be able to be performed at all levels of IoT systems</a:t>
            </a:r>
          </a:p>
          <a:p>
            <a:r>
              <a:rPr lang="en-US" dirty="0"/>
              <a:t>Similar to how BAS started with highly centralized control systems</a:t>
            </a:r>
            <a:r>
              <a:rPr lang="is-IS" dirty="0"/>
              <a:t> and t</a:t>
            </a:r>
            <a:r>
              <a:rPr lang="en-US" dirty="0"/>
              <a:t>hen moved to distributed control architectures </a:t>
            </a:r>
          </a:p>
          <a:p>
            <a:r>
              <a:rPr lang="en-US" dirty="0"/>
              <a:t>Addressing this reality requires a fundamentally different technology architecture than provided by cloud-only solutions</a:t>
            </a:r>
          </a:p>
        </p:txBody>
      </p:sp>
      <p:sp>
        <p:nvSpPr>
          <p:cNvPr id="5" name="Slide Number Placeholder 4">
            <a:extLst>
              <a:ext uri="{FF2B5EF4-FFF2-40B4-BE49-F238E27FC236}">
                <a16:creationId xmlns:a16="http://schemas.microsoft.com/office/drawing/2014/main" id="{1BF1EC65-8B58-6E43-8E16-9A217FDD1B8E}"/>
              </a:ext>
            </a:extLst>
          </p:cNvPr>
          <p:cNvSpPr>
            <a:spLocks noGrp="1"/>
          </p:cNvSpPr>
          <p:nvPr>
            <p:ph type="sldNum" sz="quarter" idx="10"/>
          </p:nvPr>
        </p:nvSpPr>
        <p:spPr/>
        <p:txBody>
          <a:bodyPr/>
          <a:lstStyle/>
          <a:p>
            <a:fld id="{8F65F2EB-6803-D74D-BE19-64C946199132}" type="slidenum">
              <a:rPr lang="en-US" smtClean="0"/>
              <a:t>78</a:t>
            </a:fld>
            <a:endParaRPr lang="en-US"/>
          </a:p>
        </p:txBody>
      </p:sp>
    </p:spTree>
    <p:extLst>
      <p:ext uri="{BB962C8B-B14F-4D97-AF65-F5344CB8AC3E}">
        <p14:creationId xmlns:p14="http://schemas.microsoft.com/office/powerpoint/2010/main" val="31583849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SkySpark Everywhere Distributed Architecture</a:t>
            </a:r>
          </a:p>
        </p:txBody>
      </p:sp>
      <p:sp>
        <p:nvSpPr>
          <p:cNvPr id="3" name="Content Placeholder 2"/>
          <p:cNvSpPr>
            <a:spLocks noGrp="1"/>
          </p:cNvSpPr>
          <p:nvPr>
            <p:ph idx="1"/>
          </p:nvPr>
        </p:nvSpPr>
        <p:spPr/>
        <p:txBody>
          <a:bodyPr/>
          <a:lstStyle/>
          <a:p>
            <a:r>
              <a:rPr lang="en-US" dirty="0"/>
              <a:t>Provides the ability to apply SkySpark across multiple nodes that work together in unified systems called clusters</a:t>
            </a:r>
          </a:p>
          <a:p>
            <a:r>
              <a:rPr lang="en-US" dirty="0"/>
              <a:t>Nodes can be small embedded devices, edge gateways, on-premise servers or cloud-hosted servers – the full feature set is included on each node</a:t>
            </a:r>
          </a:p>
          <a:p>
            <a:r>
              <a:rPr lang="en-US" dirty="0"/>
              <a:t>Provides maximum flexibility, scalability, reliability, and simplicity to meet real the world application needs of distributed systems</a:t>
            </a:r>
          </a:p>
          <a:p>
            <a:r>
              <a:rPr lang="en-US" dirty="0"/>
              <a:t>Nodes can have licenses as small as 10 points</a:t>
            </a:r>
          </a:p>
        </p:txBody>
      </p:sp>
      <p:sp>
        <p:nvSpPr>
          <p:cNvPr id="5" name="Slide Number Placeholder 4">
            <a:extLst>
              <a:ext uri="{FF2B5EF4-FFF2-40B4-BE49-F238E27FC236}">
                <a16:creationId xmlns:a16="http://schemas.microsoft.com/office/drawing/2014/main" id="{70198108-6768-934E-AC72-6E6EB24DF556}"/>
              </a:ext>
            </a:extLst>
          </p:cNvPr>
          <p:cNvSpPr>
            <a:spLocks noGrp="1"/>
          </p:cNvSpPr>
          <p:nvPr>
            <p:ph type="sldNum" sz="quarter" idx="10"/>
          </p:nvPr>
        </p:nvSpPr>
        <p:spPr/>
        <p:txBody>
          <a:bodyPr/>
          <a:lstStyle/>
          <a:p>
            <a:fld id="{8F65F2EB-6803-D74D-BE19-64C946199132}" type="slidenum">
              <a:rPr lang="en-US" smtClean="0"/>
              <a:t>79</a:t>
            </a:fld>
            <a:endParaRPr lang="en-US"/>
          </a:p>
        </p:txBody>
      </p:sp>
    </p:spTree>
    <p:extLst>
      <p:ext uri="{BB962C8B-B14F-4D97-AF65-F5344CB8AC3E}">
        <p14:creationId xmlns:p14="http://schemas.microsoft.com/office/powerpoint/2010/main" val="4193700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p:txBody>
          <a:bodyPr/>
          <a:lstStyle/>
          <a:p>
            <a:r>
              <a:rPr lang="en-US" dirty="0"/>
              <a:t>Tags: The Tool to Model Your Data</a:t>
            </a:r>
          </a:p>
        </p:txBody>
      </p:sp>
      <p:sp>
        <p:nvSpPr>
          <p:cNvPr id="3074" name="Rectangle 2"/>
          <p:cNvSpPr>
            <a:spLocks noGrp="1" noChangeArrowheads="1"/>
          </p:cNvSpPr>
          <p:nvPr>
            <p:ph type="body" idx="1"/>
          </p:nvPr>
        </p:nvSpPr>
        <p:spPr/>
        <p:txBody>
          <a:bodyPr/>
          <a:lstStyle/>
          <a:p>
            <a:r>
              <a:rPr lang="en-US" dirty="0"/>
              <a:t>Tags define facts about your data.</a:t>
            </a:r>
          </a:p>
          <a:p>
            <a:r>
              <a:rPr lang="en-US" dirty="0"/>
              <a:t>Highly flexible – create any tag (including custom, non-Haystack tags) to capture any type of information: building size, location, color, year built, type of construction, brand of equipment, </a:t>
            </a:r>
            <a:r>
              <a:rPr lang="en-US" dirty="0" err="1"/>
              <a:t>etc</a:t>
            </a:r>
            <a:endParaRPr lang="en-US" dirty="0"/>
          </a:p>
          <a:p>
            <a:r>
              <a:rPr lang="en-US" dirty="0"/>
              <a:t>Maybe put name-plate tags on equip and run </a:t>
            </a:r>
            <a:r>
              <a:rPr lang="en-US" dirty="0" err="1"/>
              <a:t>sparkRules</a:t>
            </a:r>
            <a:r>
              <a:rPr lang="en-US" dirty="0"/>
              <a:t> against them?  </a:t>
            </a:r>
          </a:p>
          <a:p>
            <a:r>
              <a:rPr lang="en-US" dirty="0"/>
              <a:t>Maybe use a vendor tag to prove one vendor is better than another?  </a:t>
            </a:r>
          </a:p>
          <a:p>
            <a:r>
              <a:rPr lang="en-US" dirty="0"/>
              <a:t>Create as many tags as you want (no real limit), but always follow Project Haystack conventions when possible.</a:t>
            </a:r>
          </a:p>
          <a:p>
            <a:r>
              <a:rPr lang="en-US" dirty="0"/>
              <a:t>When in doubt, use the Demo project for reference. </a:t>
            </a:r>
          </a:p>
        </p:txBody>
      </p:sp>
      <p:sp>
        <p:nvSpPr>
          <p:cNvPr id="3076" name="AutoShape 4"/>
          <p:cNvSpPr>
            <a:spLocks noChangeArrowheads="1"/>
          </p:cNvSpPr>
          <p:nvPr/>
        </p:nvSpPr>
        <p:spPr bwMode="auto">
          <a:xfrm>
            <a:off x="1908175" y="6858000"/>
            <a:ext cx="1828800" cy="457200"/>
          </a:xfrm>
          <a:prstGeom prst="roundRect">
            <a:avLst>
              <a:gd name="adj" fmla="val 347"/>
            </a:avLst>
          </a:prstGeom>
          <a:noFill/>
          <a:ln w="9525">
            <a:noFill/>
            <a:round/>
            <a:headEnd/>
            <a:tailEnd/>
          </a:ln>
          <a:effectLst/>
        </p:spPr>
        <p:txBody>
          <a:bodyPr wrap="none" anchor="ctr"/>
          <a:lstStyle/>
          <a:p>
            <a:endParaRPr lang="en-US"/>
          </a:p>
        </p:txBody>
      </p:sp>
      <p:pic>
        <p:nvPicPr>
          <p:cNvPr id="10" name="Picture 9" descr="HaystackSupporterLogo.eps">
            <a:extLst>
              <a:ext uri="{FF2B5EF4-FFF2-40B4-BE49-F238E27FC236}">
                <a16:creationId xmlns:a16="http://schemas.microsoft.com/office/drawing/2014/main" id="{06ACEBF8-9F3D-604D-AEFF-88B457DCF79F}"/>
              </a:ext>
            </a:extLst>
          </p:cNvPr>
          <p:cNvPicPr>
            <a:picLocks noChangeAspect="1"/>
          </p:cNvPicPr>
          <p:nvPr/>
        </p:nvPicPr>
        <p:blipFill>
          <a:blip r:embed="rId3"/>
          <a:stretch>
            <a:fillRect/>
          </a:stretch>
        </p:blipFill>
        <p:spPr>
          <a:xfrm>
            <a:off x="10148887" y="301626"/>
            <a:ext cx="3124200" cy="833120"/>
          </a:xfrm>
          <a:prstGeom prst="rect">
            <a:avLst/>
          </a:prstGeom>
        </p:spPr>
      </p:pic>
      <p:sp>
        <p:nvSpPr>
          <p:cNvPr id="5" name="Slide Number Placeholder 4">
            <a:extLst>
              <a:ext uri="{FF2B5EF4-FFF2-40B4-BE49-F238E27FC236}">
                <a16:creationId xmlns:a16="http://schemas.microsoft.com/office/drawing/2014/main" id="{62943CB6-76AC-6548-9DEC-B684F01F5CC5}"/>
              </a:ext>
            </a:extLst>
          </p:cNvPr>
          <p:cNvSpPr>
            <a:spLocks noGrp="1"/>
          </p:cNvSpPr>
          <p:nvPr>
            <p:ph type="sldNum" sz="quarter" idx="10"/>
          </p:nvPr>
        </p:nvSpPr>
        <p:spPr/>
        <p:txBody>
          <a:bodyPr/>
          <a:lstStyle/>
          <a:p>
            <a:fld id="{8F65F2EB-6803-D74D-BE19-64C946199132}" type="slidenum">
              <a:rPr lang="en-US" smtClean="0"/>
              <a:t>8</a:t>
            </a:fld>
            <a:endParaRPr lang="en-US"/>
          </a:p>
        </p:txBody>
      </p:sp>
    </p:spTree>
    <p:extLst>
      <p:ext uri="{BB962C8B-B14F-4D97-AF65-F5344CB8AC3E}">
        <p14:creationId xmlns:p14="http://schemas.microsoft.com/office/powerpoint/2010/main" val="14385526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SkySpark Everywhere™ Distributed Architecture</a:t>
            </a:r>
            <a:endParaRPr lang="en-US" dirty="0"/>
          </a:p>
        </p:txBody>
      </p:sp>
      <p:sp>
        <p:nvSpPr>
          <p:cNvPr id="12" name="Content Placeholder 11">
            <a:extLst>
              <a:ext uri="{FF2B5EF4-FFF2-40B4-BE49-F238E27FC236}">
                <a16:creationId xmlns:a16="http://schemas.microsoft.com/office/drawing/2014/main" id="{F99D7C83-9B18-3B47-BC88-B3057ABC9FF7}"/>
              </a:ext>
            </a:extLst>
          </p:cNvPr>
          <p:cNvSpPr>
            <a:spLocks noGrp="1"/>
          </p:cNvSpPr>
          <p:nvPr>
            <p:ph idx="1"/>
          </p:nvPr>
        </p:nvSpPr>
        <p:spPr/>
        <p:txBody>
          <a:bodyPr/>
          <a:lstStyle/>
          <a:p>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67459" y="3294853"/>
            <a:ext cx="304752" cy="19332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81767" y="3121492"/>
            <a:ext cx="304752" cy="193327"/>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65377" y="3218155"/>
            <a:ext cx="304752" cy="193327"/>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05683" y="3551274"/>
            <a:ext cx="304752" cy="193327"/>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72315" y="5760726"/>
            <a:ext cx="304752" cy="193327"/>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90887" y="3931850"/>
            <a:ext cx="229104" cy="154573"/>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053307" y="3986687"/>
            <a:ext cx="228564" cy="144996"/>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900067" y="4389438"/>
            <a:ext cx="229020" cy="145285"/>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07511" y="4031555"/>
            <a:ext cx="235976" cy="149698"/>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05887" y="6370638"/>
            <a:ext cx="441408" cy="451881"/>
          </a:xfrm>
          <a:prstGeom prst="rect">
            <a:avLst/>
          </a:prstGeom>
        </p:spPr>
      </p:pic>
      <p:sp>
        <p:nvSpPr>
          <p:cNvPr id="21" name="TextBox 20"/>
          <p:cNvSpPr txBox="1"/>
          <p:nvPr/>
        </p:nvSpPr>
        <p:spPr>
          <a:xfrm>
            <a:off x="9447296" y="6482011"/>
            <a:ext cx="2006924" cy="292663"/>
          </a:xfrm>
          <a:prstGeom prst="rect">
            <a:avLst/>
          </a:prstGeom>
          <a:noFill/>
        </p:spPr>
        <p:txBody>
          <a:bodyPr wrap="square" rtlCol="0">
            <a:spAutoFit/>
          </a:bodyPr>
          <a:lstStyle/>
          <a:p>
            <a:r>
              <a:rPr lang="en-US" sz="1400" dirty="0"/>
              <a:t>= SkySpark runs here</a:t>
            </a:r>
          </a:p>
        </p:txBody>
      </p:sp>
      <p:pic>
        <p:nvPicPr>
          <p:cNvPr id="11" name="Picture 10"/>
          <p:cNvPicPr>
            <a:picLocks noChangeAspect="1"/>
          </p:cNvPicPr>
          <p:nvPr/>
        </p:nvPicPr>
        <p:blipFill>
          <a:blip r:embed="rId8"/>
          <a:stretch>
            <a:fillRect/>
          </a:stretch>
        </p:blipFill>
        <p:spPr>
          <a:xfrm>
            <a:off x="526675" y="1073727"/>
            <a:ext cx="12380078" cy="5825919"/>
          </a:xfrm>
          <a:prstGeom prst="rect">
            <a:avLst/>
          </a:prstGeom>
          <a:ln>
            <a:solidFill>
              <a:schemeClr val="tx1"/>
            </a:solidFill>
          </a:ln>
        </p:spPr>
      </p:pic>
      <p:sp>
        <p:nvSpPr>
          <p:cNvPr id="4" name="Slide Number Placeholder 3">
            <a:extLst>
              <a:ext uri="{FF2B5EF4-FFF2-40B4-BE49-F238E27FC236}">
                <a16:creationId xmlns:a16="http://schemas.microsoft.com/office/drawing/2014/main" id="{3FBEB0C9-1400-7C4F-9CCC-46BAF15F9C7D}"/>
              </a:ext>
            </a:extLst>
          </p:cNvPr>
          <p:cNvSpPr>
            <a:spLocks noGrp="1"/>
          </p:cNvSpPr>
          <p:nvPr>
            <p:ph type="sldNum" sz="quarter" idx="10"/>
          </p:nvPr>
        </p:nvSpPr>
        <p:spPr/>
        <p:txBody>
          <a:bodyPr/>
          <a:lstStyle/>
          <a:p>
            <a:fld id="{8F65F2EB-6803-D74D-BE19-64C946199132}" type="slidenum">
              <a:rPr lang="en-US" smtClean="0"/>
              <a:t>80</a:t>
            </a:fld>
            <a:endParaRPr lang="en-US"/>
          </a:p>
        </p:txBody>
      </p:sp>
    </p:spTree>
    <p:extLst>
      <p:ext uri="{BB962C8B-B14F-4D97-AF65-F5344CB8AC3E}">
        <p14:creationId xmlns:p14="http://schemas.microsoft.com/office/powerpoint/2010/main" val="28027961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AutoShape 4"/>
          <p:cNvSpPr>
            <a:spLocks noChangeArrowheads="1"/>
          </p:cNvSpPr>
          <p:nvPr/>
        </p:nvSpPr>
        <p:spPr bwMode="auto">
          <a:xfrm>
            <a:off x="1908175" y="7803183"/>
            <a:ext cx="1828800" cy="457200"/>
          </a:xfrm>
          <a:prstGeom prst="roundRect">
            <a:avLst>
              <a:gd name="adj" fmla="val 347"/>
            </a:avLst>
          </a:prstGeom>
          <a:noFill/>
          <a:ln w="9525">
            <a:noFill/>
            <a:round/>
            <a:headEnd/>
            <a:tailEnd/>
          </a:ln>
          <a:effectLst/>
        </p:spPr>
        <p:txBody>
          <a:bodyPr wrap="none" anchor="ctr"/>
          <a:lstStyle/>
          <a:p>
            <a:endParaRPr lang="en-US" dirty="0">
              <a:latin typeface="Calibri"/>
            </a:endParaRPr>
          </a:p>
        </p:txBody>
      </p:sp>
      <p:pic>
        <p:nvPicPr>
          <p:cNvPr id="3" name="Picture 2"/>
          <p:cNvPicPr>
            <a:picLocks noChangeAspect="1"/>
          </p:cNvPicPr>
          <p:nvPr/>
        </p:nvPicPr>
        <p:blipFill>
          <a:blip r:embed="rId3"/>
          <a:stretch>
            <a:fillRect/>
          </a:stretch>
        </p:blipFill>
        <p:spPr>
          <a:xfrm>
            <a:off x="7146335" y="1658587"/>
            <a:ext cx="6104290" cy="4800600"/>
          </a:xfrm>
          <a:prstGeom prst="rect">
            <a:avLst/>
          </a:prstGeom>
          <a:ln>
            <a:solidFill>
              <a:schemeClr val="tx1"/>
            </a:solidFill>
          </a:ln>
        </p:spPr>
      </p:pic>
      <p:sp>
        <p:nvSpPr>
          <p:cNvPr id="10" name="Content Placeholder 9">
            <a:extLst>
              <a:ext uri="{FF2B5EF4-FFF2-40B4-BE49-F238E27FC236}">
                <a16:creationId xmlns:a16="http://schemas.microsoft.com/office/drawing/2014/main" id="{91FF3767-F818-3144-A647-2E19B9ED9997}"/>
              </a:ext>
            </a:extLst>
          </p:cNvPr>
          <p:cNvSpPr>
            <a:spLocks noGrp="1"/>
          </p:cNvSpPr>
          <p:nvPr>
            <p:ph idx="1"/>
          </p:nvPr>
        </p:nvSpPr>
        <p:spPr>
          <a:xfrm>
            <a:off x="209648" y="1788973"/>
            <a:ext cx="6506155" cy="4987925"/>
          </a:xfrm>
        </p:spPr>
        <p:txBody>
          <a:bodyPr anchor="t"/>
          <a:lstStyle/>
          <a:p>
            <a:r>
              <a:rPr lang="en-US" sz="2400" dirty="0">
                <a:latin typeface="Avenir Book"/>
              </a:rPr>
              <a:t>A good fit in applications where the end devices have local data logging capability. </a:t>
            </a:r>
            <a:endParaRPr lang="en-US" sz="2400" dirty="0"/>
          </a:p>
          <a:p>
            <a:r>
              <a:rPr lang="en-US" sz="2400" dirty="0">
                <a:latin typeface="Avenir Book"/>
              </a:rPr>
              <a:t>SkySpark operating at the cloud typically employ synching of trend logs from the end device. </a:t>
            </a:r>
            <a:endParaRPr lang="en-US" sz="2400" dirty="0"/>
          </a:p>
          <a:p>
            <a:r>
              <a:rPr lang="en-US" sz="2400" dirty="0">
                <a:latin typeface="Avenir Book"/>
              </a:rPr>
              <a:t>Clustering allows large-scale systems to be distributed over multiple servers for load balancing.</a:t>
            </a:r>
          </a:p>
          <a:p>
            <a:r>
              <a:rPr lang="en-US" sz="2400" dirty="0">
                <a:latin typeface="Avenir Book"/>
              </a:rPr>
              <a:t>Live polling is supported, but the application designer needs to consider effects of network latency, bandwidth, comm faults and ability of systems to support polling</a:t>
            </a:r>
            <a:r>
              <a:rPr lang="en-US" dirty="0">
                <a:latin typeface="Avenir Book"/>
              </a:rPr>
              <a:t> requests. </a:t>
            </a:r>
            <a:endParaRPr lang="en-US" dirty="0"/>
          </a:p>
          <a:p>
            <a:endParaRPr lang="en-US" dirty="0"/>
          </a:p>
          <a:p>
            <a:endParaRPr lang="en-US" dirty="0"/>
          </a:p>
          <a:p>
            <a:endParaRPr lang="en-US" dirty="0"/>
          </a:p>
          <a:p>
            <a:endParaRPr lang="en-US" dirty="0"/>
          </a:p>
          <a:p>
            <a:endParaRPr lang="en-US" dirty="0"/>
          </a:p>
        </p:txBody>
      </p:sp>
      <p:sp>
        <p:nvSpPr>
          <p:cNvPr id="11" name="Text Placeholder 10">
            <a:extLst>
              <a:ext uri="{FF2B5EF4-FFF2-40B4-BE49-F238E27FC236}">
                <a16:creationId xmlns:a16="http://schemas.microsoft.com/office/drawing/2014/main" id="{E90AE451-2DB3-644D-84B3-ED2957C7A012}"/>
              </a:ext>
            </a:extLst>
          </p:cNvPr>
          <p:cNvSpPr>
            <a:spLocks noGrp="1"/>
          </p:cNvSpPr>
          <p:nvPr>
            <p:ph type="body" idx="13"/>
          </p:nvPr>
        </p:nvSpPr>
        <p:spPr/>
        <p:txBody>
          <a:bodyPr/>
          <a:lstStyle/>
          <a:p>
            <a:r>
              <a:rPr lang="en-US" dirty="0"/>
              <a:t>SkySpark cloud-hosted architecture</a:t>
            </a:r>
          </a:p>
        </p:txBody>
      </p:sp>
      <p:sp>
        <p:nvSpPr>
          <p:cNvPr id="8" name="Title 7">
            <a:extLst>
              <a:ext uri="{FF2B5EF4-FFF2-40B4-BE49-F238E27FC236}">
                <a16:creationId xmlns:a16="http://schemas.microsoft.com/office/drawing/2014/main" id="{C403D8F3-A6A3-3B46-A1BB-6D1372C2DCE6}"/>
              </a:ext>
            </a:extLst>
          </p:cNvPr>
          <p:cNvSpPr>
            <a:spLocks noGrp="1"/>
          </p:cNvSpPr>
          <p:nvPr>
            <p:ph type="title"/>
          </p:nvPr>
        </p:nvSpPr>
        <p:spPr/>
        <p:txBody>
          <a:bodyPr/>
          <a:lstStyle/>
          <a:p>
            <a:r>
              <a:rPr lang="en-US" dirty="0"/>
              <a:t>A Look at Distributed Architecture Examples</a:t>
            </a:r>
          </a:p>
        </p:txBody>
      </p:sp>
      <p:sp>
        <p:nvSpPr>
          <p:cNvPr id="6" name="Slide Number Placeholder 5">
            <a:extLst>
              <a:ext uri="{FF2B5EF4-FFF2-40B4-BE49-F238E27FC236}">
                <a16:creationId xmlns:a16="http://schemas.microsoft.com/office/drawing/2014/main" id="{1DDCC46A-8E67-3944-A43A-5911E284876C}"/>
              </a:ext>
            </a:extLst>
          </p:cNvPr>
          <p:cNvSpPr>
            <a:spLocks noGrp="1"/>
          </p:cNvSpPr>
          <p:nvPr>
            <p:ph type="sldNum" sz="quarter" idx="14"/>
          </p:nvPr>
        </p:nvSpPr>
        <p:spPr/>
        <p:txBody>
          <a:bodyPr/>
          <a:lstStyle/>
          <a:p>
            <a:fld id="{8F65F2EB-6803-D74D-BE19-64C946199132}" type="slidenum">
              <a:rPr lang="en-US" smtClean="0"/>
              <a:t>81</a:t>
            </a:fld>
            <a:endParaRPr lang="en-US"/>
          </a:p>
        </p:txBody>
      </p:sp>
    </p:spTree>
    <p:extLst>
      <p:ext uri="{BB962C8B-B14F-4D97-AF65-F5344CB8AC3E}">
        <p14:creationId xmlns:p14="http://schemas.microsoft.com/office/powerpoint/2010/main" val="8436652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AutoShape 4"/>
          <p:cNvSpPr>
            <a:spLocks noChangeArrowheads="1"/>
          </p:cNvSpPr>
          <p:nvPr/>
        </p:nvSpPr>
        <p:spPr bwMode="auto">
          <a:xfrm>
            <a:off x="1908175" y="7803183"/>
            <a:ext cx="1828800" cy="457200"/>
          </a:xfrm>
          <a:prstGeom prst="roundRect">
            <a:avLst>
              <a:gd name="adj" fmla="val 347"/>
            </a:avLst>
          </a:prstGeom>
          <a:noFill/>
          <a:ln w="9525">
            <a:noFill/>
            <a:round/>
            <a:headEnd/>
            <a:tailEnd/>
          </a:ln>
          <a:effectLst/>
        </p:spPr>
        <p:txBody>
          <a:bodyPr wrap="none" anchor="ctr"/>
          <a:lstStyle/>
          <a:p>
            <a:endParaRPr lang="en-US" dirty="0">
              <a:latin typeface="Calibri"/>
            </a:endParaRPr>
          </a:p>
        </p:txBody>
      </p:sp>
      <p:sp>
        <p:nvSpPr>
          <p:cNvPr id="10" name="Content Placeholder 9">
            <a:extLst>
              <a:ext uri="{FF2B5EF4-FFF2-40B4-BE49-F238E27FC236}">
                <a16:creationId xmlns:a16="http://schemas.microsoft.com/office/drawing/2014/main" id="{91FF3767-F818-3144-A647-2E19B9ED9997}"/>
              </a:ext>
            </a:extLst>
          </p:cNvPr>
          <p:cNvSpPr>
            <a:spLocks noGrp="1"/>
          </p:cNvSpPr>
          <p:nvPr>
            <p:ph idx="1"/>
          </p:nvPr>
        </p:nvSpPr>
        <p:spPr>
          <a:xfrm>
            <a:off x="166687" y="1652901"/>
            <a:ext cx="8715955" cy="4900297"/>
          </a:xfrm>
        </p:spPr>
        <p:txBody>
          <a:bodyPr/>
          <a:lstStyle/>
          <a:p>
            <a:r>
              <a:rPr lang="en-US" dirty="0"/>
              <a:t>SkySpark connected to local data sources via standard data acquisition connectors.</a:t>
            </a:r>
          </a:p>
          <a:p>
            <a:r>
              <a:rPr lang="en-US" dirty="0"/>
              <a:t>SkySpark acts as an in-building, facility-level data aggregator.</a:t>
            </a:r>
          </a:p>
          <a:p>
            <a:r>
              <a:rPr lang="en-US" dirty="0"/>
              <a:t>Provides features far beyond simple data collection and gateway functions - includes all of the capabilities of SkySpark accessible locally without requiring users to access a cloud-based server. </a:t>
            </a:r>
          </a:p>
          <a:p>
            <a:r>
              <a:rPr lang="en-US" dirty="0"/>
              <a:t>Users can still access the data via the cloud level through secure “tunneling” and replication features, which synch data on a configurable basis to insure compatibility with network limitations.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Text Placeholder 10">
            <a:extLst>
              <a:ext uri="{FF2B5EF4-FFF2-40B4-BE49-F238E27FC236}">
                <a16:creationId xmlns:a16="http://schemas.microsoft.com/office/drawing/2014/main" id="{E90AE451-2DB3-644D-84B3-ED2957C7A012}"/>
              </a:ext>
            </a:extLst>
          </p:cNvPr>
          <p:cNvSpPr>
            <a:spLocks noGrp="1"/>
          </p:cNvSpPr>
          <p:nvPr>
            <p:ph type="body" idx="13"/>
          </p:nvPr>
        </p:nvSpPr>
        <p:spPr/>
        <p:txBody>
          <a:bodyPr/>
          <a:lstStyle/>
          <a:p>
            <a:r>
              <a:rPr lang="en-US" dirty="0"/>
              <a:t>SkySpark deployed on premise at the building level</a:t>
            </a:r>
          </a:p>
        </p:txBody>
      </p:sp>
      <p:sp>
        <p:nvSpPr>
          <p:cNvPr id="8" name="Title 7">
            <a:extLst>
              <a:ext uri="{FF2B5EF4-FFF2-40B4-BE49-F238E27FC236}">
                <a16:creationId xmlns:a16="http://schemas.microsoft.com/office/drawing/2014/main" id="{C403D8F3-A6A3-3B46-A1BB-6D1372C2DCE6}"/>
              </a:ext>
            </a:extLst>
          </p:cNvPr>
          <p:cNvSpPr>
            <a:spLocks noGrp="1"/>
          </p:cNvSpPr>
          <p:nvPr>
            <p:ph type="title"/>
          </p:nvPr>
        </p:nvSpPr>
        <p:spPr/>
        <p:txBody>
          <a:bodyPr/>
          <a:lstStyle/>
          <a:p>
            <a:r>
              <a:rPr lang="en-US" dirty="0"/>
              <a:t>A Look at Distributed Architecture Examples</a:t>
            </a:r>
          </a:p>
        </p:txBody>
      </p:sp>
      <p:pic>
        <p:nvPicPr>
          <p:cNvPr id="9" name="Picture 8">
            <a:extLst>
              <a:ext uri="{FF2B5EF4-FFF2-40B4-BE49-F238E27FC236}">
                <a16:creationId xmlns:a16="http://schemas.microsoft.com/office/drawing/2014/main" id="{7923A6E7-B63F-5343-9B30-09BA1334D783}"/>
              </a:ext>
            </a:extLst>
          </p:cNvPr>
          <p:cNvPicPr>
            <a:picLocks noChangeAspect="1"/>
          </p:cNvPicPr>
          <p:nvPr/>
        </p:nvPicPr>
        <p:blipFill>
          <a:blip r:embed="rId3"/>
          <a:stretch>
            <a:fillRect/>
          </a:stretch>
        </p:blipFill>
        <p:spPr>
          <a:xfrm>
            <a:off x="8649102" y="1830211"/>
            <a:ext cx="4623986" cy="3992562"/>
          </a:xfrm>
          <a:prstGeom prst="rect">
            <a:avLst/>
          </a:prstGeom>
          <a:ln>
            <a:solidFill>
              <a:schemeClr val="tx1"/>
            </a:solidFill>
          </a:ln>
        </p:spPr>
      </p:pic>
      <p:sp>
        <p:nvSpPr>
          <p:cNvPr id="5" name="Slide Number Placeholder 4">
            <a:extLst>
              <a:ext uri="{FF2B5EF4-FFF2-40B4-BE49-F238E27FC236}">
                <a16:creationId xmlns:a16="http://schemas.microsoft.com/office/drawing/2014/main" id="{739039B4-C8BB-FA44-BDEE-9175E4BD1B39}"/>
              </a:ext>
            </a:extLst>
          </p:cNvPr>
          <p:cNvSpPr>
            <a:spLocks noGrp="1"/>
          </p:cNvSpPr>
          <p:nvPr>
            <p:ph type="sldNum" sz="quarter" idx="14"/>
          </p:nvPr>
        </p:nvSpPr>
        <p:spPr/>
        <p:txBody>
          <a:bodyPr/>
          <a:lstStyle/>
          <a:p>
            <a:fld id="{8F65F2EB-6803-D74D-BE19-64C946199132}" type="slidenum">
              <a:rPr lang="en-US" smtClean="0"/>
              <a:t>82</a:t>
            </a:fld>
            <a:endParaRPr lang="en-US"/>
          </a:p>
        </p:txBody>
      </p:sp>
    </p:spTree>
    <p:extLst>
      <p:ext uri="{BB962C8B-B14F-4D97-AF65-F5344CB8AC3E}">
        <p14:creationId xmlns:p14="http://schemas.microsoft.com/office/powerpoint/2010/main" val="183707916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AutoShape 4"/>
          <p:cNvSpPr>
            <a:spLocks noChangeArrowheads="1"/>
          </p:cNvSpPr>
          <p:nvPr/>
        </p:nvSpPr>
        <p:spPr bwMode="auto">
          <a:xfrm>
            <a:off x="1908175" y="7803183"/>
            <a:ext cx="1828800" cy="457200"/>
          </a:xfrm>
          <a:prstGeom prst="roundRect">
            <a:avLst>
              <a:gd name="adj" fmla="val 347"/>
            </a:avLst>
          </a:prstGeom>
          <a:noFill/>
          <a:ln w="9525">
            <a:noFill/>
            <a:round/>
            <a:headEnd/>
            <a:tailEnd/>
          </a:ln>
          <a:effectLst/>
        </p:spPr>
        <p:txBody>
          <a:bodyPr wrap="none" anchor="ctr"/>
          <a:lstStyle/>
          <a:p>
            <a:endParaRPr lang="en-US" dirty="0">
              <a:latin typeface="Calibri"/>
            </a:endParaRPr>
          </a:p>
        </p:txBody>
      </p:sp>
      <p:sp>
        <p:nvSpPr>
          <p:cNvPr id="10" name="Content Placeholder 9">
            <a:extLst>
              <a:ext uri="{FF2B5EF4-FFF2-40B4-BE49-F238E27FC236}">
                <a16:creationId xmlns:a16="http://schemas.microsoft.com/office/drawing/2014/main" id="{91FF3767-F818-3144-A647-2E19B9ED9997}"/>
              </a:ext>
            </a:extLst>
          </p:cNvPr>
          <p:cNvSpPr>
            <a:spLocks noGrp="1"/>
          </p:cNvSpPr>
          <p:nvPr>
            <p:ph idx="1"/>
          </p:nvPr>
        </p:nvSpPr>
        <p:spPr/>
        <p:txBody>
          <a:bodyPr/>
          <a:lstStyle/>
          <a:p>
            <a:r>
              <a:rPr lang="en-US" dirty="0"/>
              <a:t>In this architecture SkySpark is installed on small edge computing platforms (IoT gateways and OEM controller products) that directly control or manage equipment systems or are connected to smart devices or sensors.</a:t>
            </a:r>
          </a:p>
          <a:p>
            <a:r>
              <a:rPr lang="en-US" dirty="0"/>
              <a:t>Every node can provide local user access to all of the capabilities of SkySpark.</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1" name="Text Placeholder 10">
            <a:extLst>
              <a:ext uri="{FF2B5EF4-FFF2-40B4-BE49-F238E27FC236}">
                <a16:creationId xmlns:a16="http://schemas.microsoft.com/office/drawing/2014/main" id="{E90AE451-2DB3-644D-84B3-ED2957C7A012}"/>
              </a:ext>
            </a:extLst>
          </p:cNvPr>
          <p:cNvSpPr>
            <a:spLocks noGrp="1"/>
          </p:cNvSpPr>
          <p:nvPr>
            <p:ph type="body" idx="13"/>
          </p:nvPr>
        </p:nvSpPr>
        <p:spPr/>
        <p:txBody>
          <a:bodyPr/>
          <a:lstStyle/>
          <a:p>
            <a:r>
              <a:rPr lang="en-US" dirty="0"/>
              <a:t>SkySpark deployed on edge devices in equipment systems</a:t>
            </a:r>
          </a:p>
        </p:txBody>
      </p:sp>
      <p:sp>
        <p:nvSpPr>
          <p:cNvPr id="8" name="Title 7">
            <a:extLst>
              <a:ext uri="{FF2B5EF4-FFF2-40B4-BE49-F238E27FC236}">
                <a16:creationId xmlns:a16="http://schemas.microsoft.com/office/drawing/2014/main" id="{C403D8F3-A6A3-3B46-A1BB-6D1372C2DCE6}"/>
              </a:ext>
            </a:extLst>
          </p:cNvPr>
          <p:cNvSpPr>
            <a:spLocks noGrp="1"/>
          </p:cNvSpPr>
          <p:nvPr>
            <p:ph type="title"/>
          </p:nvPr>
        </p:nvSpPr>
        <p:spPr/>
        <p:txBody>
          <a:bodyPr/>
          <a:lstStyle/>
          <a:p>
            <a:r>
              <a:rPr lang="en-US" dirty="0"/>
              <a:t>A Look at Distributed Architecture Examples</a:t>
            </a:r>
          </a:p>
        </p:txBody>
      </p:sp>
      <p:pic>
        <p:nvPicPr>
          <p:cNvPr id="12" name="Picture 11">
            <a:extLst>
              <a:ext uri="{FF2B5EF4-FFF2-40B4-BE49-F238E27FC236}">
                <a16:creationId xmlns:a16="http://schemas.microsoft.com/office/drawing/2014/main" id="{B1DB58CB-F6E6-9B4A-ACB2-D212C9D28F0E}"/>
              </a:ext>
            </a:extLst>
          </p:cNvPr>
          <p:cNvPicPr>
            <a:picLocks noChangeAspect="1"/>
          </p:cNvPicPr>
          <p:nvPr/>
        </p:nvPicPr>
        <p:blipFill>
          <a:blip r:embed="rId3"/>
          <a:stretch>
            <a:fillRect/>
          </a:stretch>
        </p:blipFill>
        <p:spPr>
          <a:xfrm>
            <a:off x="7173086" y="2103437"/>
            <a:ext cx="6082281" cy="4759318"/>
          </a:xfrm>
          <a:prstGeom prst="rect">
            <a:avLst/>
          </a:prstGeom>
          <a:ln>
            <a:solidFill>
              <a:schemeClr val="tx1"/>
            </a:solidFill>
          </a:ln>
        </p:spPr>
      </p:pic>
      <p:sp>
        <p:nvSpPr>
          <p:cNvPr id="5" name="Slide Number Placeholder 4">
            <a:extLst>
              <a:ext uri="{FF2B5EF4-FFF2-40B4-BE49-F238E27FC236}">
                <a16:creationId xmlns:a16="http://schemas.microsoft.com/office/drawing/2014/main" id="{F08B45EC-69E8-B041-807F-6CB07C821A38}"/>
              </a:ext>
            </a:extLst>
          </p:cNvPr>
          <p:cNvSpPr>
            <a:spLocks noGrp="1"/>
          </p:cNvSpPr>
          <p:nvPr>
            <p:ph type="sldNum" sz="quarter" idx="14"/>
          </p:nvPr>
        </p:nvSpPr>
        <p:spPr/>
        <p:txBody>
          <a:bodyPr/>
          <a:lstStyle/>
          <a:p>
            <a:fld id="{8F65F2EB-6803-D74D-BE19-64C946199132}" type="slidenum">
              <a:rPr lang="en-US" smtClean="0"/>
              <a:t>83</a:t>
            </a:fld>
            <a:endParaRPr lang="en-US"/>
          </a:p>
        </p:txBody>
      </p:sp>
    </p:spTree>
    <p:extLst>
      <p:ext uri="{BB962C8B-B14F-4D97-AF65-F5344CB8AC3E}">
        <p14:creationId xmlns:p14="http://schemas.microsoft.com/office/powerpoint/2010/main" val="36754808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p:txBody>
          <a:bodyPr/>
          <a:lstStyle/>
          <a:p>
            <a:r>
              <a:rPr lang="en-US" dirty="0"/>
              <a:t>Key Points About Distributed Architecture</a:t>
            </a:r>
          </a:p>
        </p:txBody>
      </p:sp>
      <p:sp>
        <p:nvSpPr>
          <p:cNvPr id="3074" name="Rectangle 2"/>
          <p:cNvSpPr>
            <a:spLocks noGrp="1" noChangeArrowheads="1"/>
          </p:cNvSpPr>
          <p:nvPr>
            <p:ph idx="1"/>
          </p:nvPr>
        </p:nvSpPr>
        <p:spPr/>
        <p:txBody>
          <a:bodyPr/>
          <a:lstStyle/>
          <a:p>
            <a:r>
              <a:rPr lang="en-US" dirty="0"/>
              <a:t>Each device host a separate project(s).</a:t>
            </a:r>
          </a:p>
          <a:p>
            <a:r>
              <a:rPr lang="en-US" dirty="0"/>
              <a:t>Projects are not split across multiple nodes</a:t>
            </a:r>
          </a:p>
          <a:p>
            <a:r>
              <a:rPr lang="en-US" dirty="0"/>
              <a:t>Internode communications uses the </a:t>
            </a:r>
            <a:r>
              <a:rPr lang="en-US" dirty="0" err="1"/>
              <a:t>ArcBeam</a:t>
            </a:r>
            <a:r>
              <a:rPr lang="en-US" dirty="0"/>
              <a:t> protocol which is a </a:t>
            </a:r>
            <a:r>
              <a:rPr lang="en-US" dirty="0" err="1"/>
              <a:t>webSocket</a:t>
            </a:r>
            <a:r>
              <a:rPr lang="en-US" dirty="0"/>
              <a:t> peer-to-peer protocol.  The connection can be initiated from behind a firewall and supports bi-directional communication.  </a:t>
            </a:r>
          </a:p>
        </p:txBody>
      </p:sp>
      <p:sp>
        <p:nvSpPr>
          <p:cNvPr id="3076" name="AutoShape 4"/>
          <p:cNvSpPr>
            <a:spLocks noChangeArrowheads="1"/>
          </p:cNvSpPr>
          <p:nvPr/>
        </p:nvSpPr>
        <p:spPr bwMode="auto">
          <a:xfrm>
            <a:off x="1908175" y="6858000"/>
            <a:ext cx="1828800" cy="457200"/>
          </a:xfrm>
          <a:prstGeom prst="roundRect">
            <a:avLst>
              <a:gd name="adj" fmla="val 347"/>
            </a:avLst>
          </a:prstGeom>
          <a:noFill/>
          <a:ln w="9525">
            <a:noFill/>
            <a:round/>
            <a:headEnd/>
            <a:tailEnd/>
          </a:ln>
          <a:effectLst/>
        </p:spPr>
        <p:txBody>
          <a:bodyPr wrap="none" anchor="ctr"/>
          <a:lstStyle/>
          <a:p>
            <a:endParaRPr lang="en-US"/>
          </a:p>
        </p:txBody>
      </p:sp>
      <p:sp>
        <p:nvSpPr>
          <p:cNvPr id="3" name="Slide Number Placeholder 2">
            <a:extLst>
              <a:ext uri="{FF2B5EF4-FFF2-40B4-BE49-F238E27FC236}">
                <a16:creationId xmlns:a16="http://schemas.microsoft.com/office/drawing/2014/main" id="{D5CD1538-78FD-BC44-A3F8-DBAE2BF726A9}"/>
              </a:ext>
            </a:extLst>
          </p:cNvPr>
          <p:cNvSpPr>
            <a:spLocks noGrp="1"/>
          </p:cNvSpPr>
          <p:nvPr>
            <p:ph type="sldNum" sz="quarter" idx="10"/>
          </p:nvPr>
        </p:nvSpPr>
        <p:spPr/>
        <p:txBody>
          <a:bodyPr/>
          <a:lstStyle/>
          <a:p>
            <a:fld id="{8F65F2EB-6803-D74D-BE19-64C946199132}" type="slidenum">
              <a:rPr lang="en-US" smtClean="0"/>
              <a:t>84</a:t>
            </a:fld>
            <a:endParaRPr lang="en-US"/>
          </a:p>
        </p:txBody>
      </p:sp>
      <p:sp>
        <p:nvSpPr>
          <p:cNvPr id="6" name="Rectangle 5">
            <a:extLst>
              <a:ext uri="{FF2B5EF4-FFF2-40B4-BE49-F238E27FC236}">
                <a16:creationId xmlns:a16="http://schemas.microsoft.com/office/drawing/2014/main" id="{27666578-838E-D644-94D0-2F065CF3E499}"/>
              </a:ext>
            </a:extLst>
          </p:cNvPr>
          <p:cNvSpPr/>
          <p:nvPr/>
        </p:nvSpPr>
        <p:spPr>
          <a:xfrm>
            <a:off x="677151" y="6218238"/>
            <a:ext cx="8756589" cy="407163"/>
          </a:xfrm>
          <a:prstGeom prst="rect">
            <a:avLst/>
          </a:prstGeom>
        </p:spPr>
        <p:txBody>
          <a:bodyPr wrap="square">
            <a:spAutoFit/>
          </a:bodyPr>
          <a:lstStyle/>
          <a:p>
            <a:r>
              <a:rPr lang="en-US" sz="2200" dirty="0">
                <a:solidFill>
                  <a:srgbClr val="FF0000"/>
                </a:solidFill>
              </a:rPr>
              <a:t>Note: Each Project must have a unique name when using clustering.</a:t>
            </a:r>
          </a:p>
        </p:txBody>
      </p:sp>
    </p:spTree>
    <p:extLst>
      <p:ext uri="{BB962C8B-B14F-4D97-AF65-F5344CB8AC3E}">
        <p14:creationId xmlns:p14="http://schemas.microsoft.com/office/powerpoint/2010/main" val="16438326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Benefits of a Distributed Architecture</a:t>
            </a:r>
          </a:p>
        </p:txBody>
      </p:sp>
      <p:sp>
        <p:nvSpPr>
          <p:cNvPr id="3" name="Content Placeholder 2"/>
          <p:cNvSpPr>
            <a:spLocks noGrp="1"/>
          </p:cNvSpPr>
          <p:nvPr>
            <p:ph idx="1"/>
          </p:nvPr>
        </p:nvSpPr>
        <p:spPr/>
        <p:txBody>
          <a:bodyPr/>
          <a:lstStyle/>
          <a:p>
            <a:r>
              <a:rPr lang="en-US" dirty="0"/>
              <a:t>Keep the data on premise </a:t>
            </a:r>
          </a:p>
          <a:p>
            <a:pPr lvl="1"/>
            <a:r>
              <a:rPr lang="en-US" b="1" dirty="0"/>
              <a:t>Addresses data security issues </a:t>
            </a:r>
            <a:r>
              <a:rPr lang="en-US" dirty="0"/>
              <a:t>– many applications do not allow for data to be sent to the cloud</a:t>
            </a:r>
          </a:p>
          <a:p>
            <a:pPr lvl="1"/>
            <a:r>
              <a:rPr lang="en-US" b="1" dirty="0"/>
              <a:t>Reduces data transmission costs in constrained network environments </a:t>
            </a:r>
            <a:r>
              <a:rPr lang="en-US" dirty="0"/>
              <a:t>– Example: sites connected to a cloud server via cellular networks</a:t>
            </a:r>
          </a:p>
          <a:p>
            <a:r>
              <a:rPr lang="en-US" dirty="0"/>
              <a:t>Reliability</a:t>
            </a:r>
          </a:p>
          <a:p>
            <a:pPr lvl="1"/>
            <a:r>
              <a:rPr lang="en-US" dirty="0"/>
              <a:t>Collect data close to the sensors and control equipment for greater reliability and reduced risk of data loss due to Internet-based communications interruptions between equipment systems and cloud-only applications</a:t>
            </a:r>
          </a:p>
        </p:txBody>
      </p:sp>
      <p:sp>
        <p:nvSpPr>
          <p:cNvPr id="5" name="Slide Number Placeholder 4">
            <a:extLst>
              <a:ext uri="{FF2B5EF4-FFF2-40B4-BE49-F238E27FC236}">
                <a16:creationId xmlns:a16="http://schemas.microsoft.com/office/drawing/2014/main" id="{039F0E64-89E8-F34D-A2F7-A79C383510D3}"/>
              </a:ext>
            </a:extLst>
          </p:cNvPr>
          <p:cNvSpPr>
            <a:spLocks noGrp="1"/>
          </p:cNvSpPr>
          <p:nvPr>
            <p:ph type="sldNum" sz="quarter" idx="10"/>
          </p:nvPr>
        </p:nvSpPr>
        <p:spPr/>
        <p:txBody>
          <a:bodyPr/>
          <a:lstStyle/>
          <a:p>
            <a:fld id="{8F65F2EB-6803-D74D-BE19-64C946199132}" type="slidenum">
              <a:rPr lang="en-US" smtClean="0"/>
              <a:t>85</a:t>
            </a:fld>
            <a:endParaRPr lang="en-US"/>
          </a:p>
        </p:txBody>
      </p:sp>
    </p:spTree>
    <p:extLst>
      <p:ext uri="{BB962C8B-B14F-4D97-AF65-F5344CB8AC3E}">
        <p14:creationId xmlns:p14="http://schemas.microsoft.com/office/powerpoint/2010/main" val="329978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p:txBody>
          <a:bodyPr/>
          <a:lstStyle/>
          <a:p>
            <a:r>
              <a:rPr lang="en-US" dirty="0"/>
              <a:t>Setting Up a SkySpark Cluster</a:t>
            </a:r>
          </a:p>
        </p:txBody>
      </p:sp>
      <p:sp>
        <p:nvSpPr>
          <p:cNvPr id="3074" name="Rectangle 2"/>
          <p:cNvSpPr>
            <a:spLocks noGrp="1" noChangeArrowheads="1"/>
          </p:cNvSpPr>
          <p:nvPr>
            <p:ph idx="1"/>
          </p:nvPr>
        </p:nvSpPr>
        <p:spPr/>
        <p:txBody>
          <a:bodyPr/>
          <a:lstStyle/>
          <a:p>
            <a:r>
              <a:rPr lang="en-US" dirty="0"/>
              <a:t>Let’s watch a video that details this process</a:t>
            </a:r>
          </a:p>
          <a:p>
            <a:r>
              <a:rPr lang="en-US" u="sng" dirty="0">
                <a:solidFill>
                  <a:schemeClr val="accent2"/>
                </a:solidFill>
                <a:hlinkClick r:id="rId3">
                  <a:extLst>
                    <a:ext uri="{A12FA001-AC4F-418D-AE19-62706E023703}">
                      <ahyp:hlinkClr xmlns:ahyp="http://schemas.microsoft.com/office/drawing/2018/hyperlinkcolor" val="tx"/>
                    </a:ext>
                  </a:extLst>
                </a:hlinkClick>
              </a:rPr>
              <a:t>https://skyfoundry.com/doc/</a:t>
            </a:r>
            <a:r>
              <a:rPr lang="en-US" u="sng" dirty="0" err="1">
                <a:solidFill>
                  <a:schemeClr val="accent2"/>
                </a:solidFill>
                <a:hlinkClick r:id="rId3">
                  <a:extLst>
                    <a:ext uri="{A12FA001-AC4F-418D-AE19-62706E023703}">
                      <ahyp:hlinkClr xmlns:ahyp="http://schemas.microsoft.com/office/drawing/2018/hyperlinkcolor" val="tx"/>
                    </a:ext>
                  </a:extLst>
                </a:hlinkClick>
              </a:rPr>
              <a:t>docTraining</a:t>
            </a:r>
            <a:r>
              <a:rPr lang="en-US" u="sng" dirty="0">
                <a:solidFill>
                  <a:schemeClr val="accent2"/>
                </a:solidFill>
                <a:hlinkClick r:id="rId3">
                  <a:extLst>
                    <a:ext uri="{A12FA001-AC4F-418D-AE19-62706E023703}">
                      <ahyp:hlinkClr xmlns:ahyp="http://schemas.microsoft.com/office/drawing/2018/hyperlinkcolor" val="tx"/>
                    </a:ext>
                  </a:extLst>
                </a:hlinkClick>
              </a:rPr>
              <a:t>/</a:t>
            </a:r>
            <a:r>
              <a:rPr lang="en-US" u="sng" dirty="0" err="1">
                <a:solidFill>
                  <a:schemeClr val="accent2"/>
                </a:solidFill>
                <a:hlinkClick r:id="rId3">
                  <a:extLst>
                    <a:ext uri="{A12FA001-AC4F-418D-AE19-62706E023703}">
                      <ahyp:hlinkClr xmlns:ahyp="http://schemas.microsoft.com/office/drawing/2018/hyperlinkcolor" val="tx"/>
                    </a:ext>
                  </a:extLst>
                </a:hlinkClick>
              </a:rPr>
              <a:t>SetupCluster</a:t>
            </a:r>
            <a:endParaRPr lang="en-US" u="sng" dirty="0">
              <a:solidFill>
                <a:schemeClr val="accent2"/>
              </a:solidFill>
            </a:endParaRPr>
          </a:p>
        </p:txBody>
      </p:sp>
      <p:sp>
        <p:nvSpPr>
          <p:cNvPr id="3" name="Slide Number Placeholder 2">
            <a:extLst>
              <a:ext uri="{FF2B5EF4-FFF2-40B4-BE49-F238E27FC236}">
                <a16:creationId xmlns:a16="http://schemas.microsoft.com/office/drawing/2014/main" id="{A2016BBD-A5F7-A146-82DD-3F94EA283189}"/>
              </a:ext>
            </a:extLst>
          </p:cNvPr>
          <p:cNvSpPr>
            <a:spLocks noGrp="1"/>
          </p:cNvSpPr>
          <p:nvPr>
            <p:ph type="sldNum" sz="quarter" idx="10"/>
          </p:nvPr>
        </p:nvSpPr>
        <p:spPr/>
        <p:txBody>
          <a:bodyPr/>
          <a:lstStyle/>
          <a:p>
            <a:fld id="{8F65F2EB-6803-D74D-BE19-64C946199132}" type="slidenum">
              <a:rPr lang="en-US" smtClean="0"/>
              <a:t>86</a:t>
            </a:fld>
            <a:endParaRPr lang="en-US"/>
          </a:p>
        </p:txBody>
      </p:sp>
      <p:pic>
        <p:nvPicPr>
          <p:cNvPr id="2" name="Picture 3" descr="A screenshot of a cell phone&#10;&#10;Description generated with very high confidence">
            <a:extLst>
              <a:ext uri="{FF2B5EF4-FFF2-40B4-BE49-F238E27FC236}">
                <a16:creationId xmlns:a16="http://schemas.microsoft.com/office/drawing/2014/main" id="{D43AD431-6931-4177-9D99-96D02AD702A0}"/>
              </a:ext>
            </a:extLst>
          </p:cNvPr>
          <p:cNvPicPr>
            <a:picLocks noChangeAspect="1"/>
          </p:cNvPicPr>
          <p:nvPr/>
        </p:nvPicPr>
        <p:blipFill>
          <a:blip r:embed="rId4"/>
          <a:stretch>
            <a:fillRect/>
          </a:stretch>
        </p:blipFill>
        <p:spPr>
          <a:xfrm>
            <a:off x="2311298" y="2430139"/>
            <a:ext cx="6721373" cy="4184574"/>
          </a:xfrm>
          <a:prstGeom prst="rect">
            <a:avLst/>
          </a:prstGeom>
        </p:spPr>
      </p:pic>
    </p:spTree>
    <p:extLst>
      <p:ext uri="{BB962C8B-B14F-4D97-AF65-F5344CB8AC3E}">
        <p14:creationId xmlns:p14="http://schemas.microsoft.com/office/powerpoint/2010/main" val="25313796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2735263-F054-2645-9AEF-0A9E2FC7FB62}"/>
              </a:ext>
            </a:extLst>
          </p:cNvPr>
          <p:cNvSpPr>
            <a:spLocks noGrp="1"/>
          </p:cNvSpPr>
          <p:nvPr>
            <p:ph type="body" sz="quarter" idx="10"/>
          </p:nvPr>
        </p:nvSpPr>
        <p:spPr/>
        <p:txBody>
          <a:bodyPr/>
          <a:lstStyle/>
          <a:p>
            <a:r>
              <a:rPr lang="en-US" dirty="0"/>
              <a:t>Project Implementation – Bringing </a:t>
            </a:r>
            <a:r>
              <a:rPr lang="en-US"/>
              <a:t>it all </a:t>
            </a:r>
            <a:r>
              <a:rPr lang="en-US" dirty="0"/>
              <a:t>Together</a:t>
            </a:r>
          </a:p>
        </p:txBody>
      </p:sp>
    </p:spTree>
    <p:extLst>
      <p:ext uri="{BB962C8B-B14F-4D97-AF65-F5344CB8AC3E}">
        <p14:creationId xmlns:p14="http://schemas.microsoft.com/office/powerpoint/2010/main" val="5556422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4000" b="1" dirty="0">
                <a:solidFill>
                  <a:srgbClr val="306091"/>
                </a:solidFill>
              </a:rPr>
              <a:t>Implementation Steps: Putting It All Together</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2800" dirty="0"/>
              <a:t>Are your end goals customer-driven?  </a:t>
            </a:r>
          </a:p>
          <a:p>
            <a:pPr marL="457200" indent="-457200">
              <a:buFont typeface="Arial" panose="020B0604020202020204" pitchFamily="34" charset="0"/>
              <a:buChar char="•"/>
            </a:pPr>
            <a:r>
              <a:rPr lang="en-US" sz="2800" dirty="0"/>
              <a:t>What are you trying to do?  </a:t>
            </a:r>
          </a:p>
          <a:p>
            <a:pPr marL="457200" indent="-457200">
              <a:buFont typeface="Arial" panose="020B0604020202020204" pitchFamily="34" charset="0"/>
              <a:buChar char="•"/>
            </a:pPr>
            <a:r>
              <a:rPr lang="en-US" sz="2800" dirty="0"/>
              <a:t>What do you have to do to get it all to work?  </a:t>
            </a:r>
          </a:p>
          <a:p>
            <a:pPr marL="457200" indent="-457200">
              <a:buFont typeface="Arial" panose="020B0604020202020204" pitchFamily="34" charset="0"/>
              <a:buChar char="•"/>
            </a:pPr>
            <a:r>
              <a:rPr lang="en-US" sz="2800" dirty="0"/>
              <a:t>Consider these handy rules of thumb regarding costs per square foot: </a:t>
            </a:r>
          </a:p>
          <a:p>
            <a:pPr marL="857250" lvl="1" indent="-457200">
              <a:buFont typeface="Arial" panose="020B0604020202020204" pitchFamily="34" charset="0"/>
              <a:buChar char="•"/>
            </a:pPr>
            <a:r>
              <a:rPr lang="en-US" sz="2400" dirty="0"/>
              <a:t>$3 for energy</a:t>
            </a:r>
          </a:p>
          <a:p>
            <a:pPr marL="857250" lvl="1" indent="-457200">
              <a:buFont typeface="Arial" panose="020B0604020202020204" pitchFamily="34" charset="0"/>
              <a:buChar char="•"/>
            </a:pPr>
            <a:r>
              <a:rPr lang="en-US" sz="2400" dirty="0"/>
              <a:t>$30 for rent</a:t>
            </a:r>
          </a:p>
          <a:p>
            <a:pPr marL="857250" lvl="1" indent="-457200">
              <a:buFont typeface="Arial" panose="020B0604020202020204" pitchFamily="34" charset="0"/>
              <a:buChar char="•"/>
            </a:pPr>
            <a:r>
              <a:rPr lang="en-US" sz="2400" dirty="0"/>
              <a:t>$300 for people</a:t>
            </a:r>
          </a:p>
          <a:p>
            <a:pPr marL="457200" indent="-457200">
              <a:buFont typeface="Arial" panose="020B0604020202020204" pitchFamily="34" charset="0"/>
              <a:buChar char="•"/>
            </a:pPr>
            <a:r>
              <a:rPr lang="en-US" sz="2800" dirty="0"/>
              <a:t>What are </a:t>
            </a:r>
            <a:r>
              <a:rPr lang="en-US" sz="2800" b="1" i="1" dirty="0">
                <a:solidFill>
                  <a:srgbClr val="3557E0"/>
                </a:solidFill>
              </a:rPr>
              <a:t>your</a:t>
            </a:r>
            <a:r>
              <a:rPr lang="en-US" sz="2800" dirty="0">
                <a:solidFill>
                  <a:srgbClr val="3557E0"/>
                </a:solidFill>
              </a:rPr>
              <a:t> </a:t>
            </a:r>
            <a:r>
              <a:rPr lang="en-US" sz="2800" dirty="0"/>
              <a:t>priorities?</a:t>
            </a:r>
          </a:p>
          <a:p>
            <a:pPr marL="457200" indent="-457200">
              <a:buFont typeface="Arial" panose="020B0604020202020204" pitchFamily="34" charset="0"/>
              <a:buChar char="•"/>
            </a:pPr>
            <a:r>
              <a:rPr lang="en-US" sz="2800" dirty="0"/>
              <a:t>You can start to deliver value with just few points (kW and occ): </a:t>
            </a:r>
            <a:r>
              <a:rPr lang="en-US" sz="2800" u="sng" dirty="0">
                <a:solidFill>
                  <a:srgbClr val="3557E0"/>
                </a:solidFill>
              </a:rPr>
              <a:t>https://</a:t>
            </a:r>
            <a:r>
              <a:rPr lang="en-US" sz="2800" u="sng" dirty="0" err="1">
                <a:solidFill>
                  <a:srgbClr val="3557E0"/>
                </a:solidFill>
              </a:rPr>
              <a:t>skyfoundry.com</a:t>
            </a:r>
            <a:r>
              <a:rPr lang="en-US" sz="2800" u="sng" dirty="0">
                <a:solidFill>
                  <a:srgbClr val="3557E0"/>
                </a:solidFill>
              </a:rPr>
              <a:t>/doc/</a:t>
            </a:r>
            <a:r>
              <a:rPr lang="en-US" sz="2800" u="sng" dirty="0" err="1">
                <a:solidFill>
                  <a:srgbClr val="3557E0"/>
                </a:solidFill>
              </a:rPr>
              <a:t>docAppNotes</a:t>
            </a:r>
            <a:r>
              <a:rPr lang="en-US" sz="2800" u="sng" dirty="0">
                <a:solidFill>
                  <a:srgbClr val="3557E0"/>
                </a:solidFill>
              </a:rPr>
              <a:t>/</a:t>
            </a:r>
            <a:r>
              <a:rPr lang="en-US" sz="2800" u="sng" dirty="0" err="1">
                <a:solidFill>
                  <a:srgbClr val="3557E0"/>
                </a:solidFill>
              </a:rPr>
              <a:t>Rules#occVsKw</a:t>
            </a:r>
            <a:r>
              <a:rPr lang="en-US" sz="2800" dirty="0"/>
              <a:t>  </a:t>
            </a:r>
          </a:p>
          <a:p>
            <a:r>
              <a:rPr lang="en-US" dirty="0">
                <a:solidFill>
                  <a:schemeClr val="tx1"/>
                </a:solidFill>
              </a:rPr>
              <a:t>Considering Rules to use. </a:t>
            </a:r>
            <a:r>
              <a:rPr lang="en-US" dirty="0">
                <a:solidFill>
                  <a:schemeClr val="accent2"/>
                </a:solidFill>
              </a:rPr>
              <a:t>https://</a:t>
            </a:r>
            <a:r>
              <a:rPr lang="en-US" dirty="0" err="1">
                <a:solidFill>
                  <a:schemeClr val="accent2"/>
                </a:solidFill>
              </a:rPr>
              <a:t>skyfoundry.com</a:t>
            </a:r>
            <a:r>
              <a:rPr lang="en-US" dirty="0">
                <a:solidFill>
                  <a:schemeClr val="accent2"/>
                </a:solidFill>
              </a:rPr>
              <a:t>/file/104/Application-Note-Getting-Started---Considering-Rules-to-</a:t>
            </a:r>
            <a:r>
              <a:rPr lang="en-US" dirty="0" err="1">
                <a:solidFill>
                  <a:schemeClr val="accent2"/>
                </a:solidFill>
              </a:rPr>
              <a:t>Use.pdf</a:t>
            </a:r>
            <a:endParaRPr lang="en-US" dirty="0">
              <a:solidFill>
                <a:schemeClr val="accent2"/>
              </a:solidFill>
            </a:endParaRPr>
          </a:p>
          <a:p>
            <a:pPr marL="457200" indent="-457200">
              <a:buFont typeface="Arial" panose="020B0604020202020204" pitchFamily="34" charset="0"/>
              <a:buChar char="•"/>
            </a:pPr>
            <a:endParaRPr lang="en-US" sz="2800" dirty="0"/>
          </a:p>
        </p:txBody>
      </p:sp>
      <p:sp>
        <p:nvSpPr>
          <p:cNvPr id="5" name="Slide Number Placeholder 4">
            <a:extLst>
              <a:ext uri="{FF2B5EF4-FFF2-40B4-BE49-F238E27FC236}">
                <a16:creationId xmlns:a16="http://schemas.microsoft.com/office/drawing/2014/main" id="{FD697A24-E223-CA4C-9D87-F27BA2FED76E}"/>
              </a:ext>
            </a:extLst>
          </p:cNvPr>
          <p:cNvSpPr>
            <a:spLocks noGrp="1"/>
          </p:cNvSpPr>
          <p:nvPr>
            <p:ph type="sldNum" sz="quarter" idx="10"/>
          </p:nvPr>
        </p:nvSpPr>
        <p:spPr/>
        <p:txBody>
          <a:bodyPr/>
          <a:lstStyle/>
          <a:p>
            <a:fld id="{8F65F2EB-6803-D74D-BE19-64C946199132}" type="slidenum">
              <a:rPr lang="en-US" smtClean="0"/>
              <a:t>88</a:t>
            </a:fld>
            <a:endParaRPr lang="en-US"/>
          </a:p>
        </p:txBody>
      </p:sp>
    </p:spTree>
    <p:extLst>
      <p:ext uri="{BB962C8B-B14F-4D97-AF65-F5344CB8AC3E}">
        <p14:creationId xmlns:p14="http://schemas.microsoft.com/office/powerpoint/2010/main" val="2996468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ln/>
        </p:spPr>
        <p:txBody>
          <a:bodyPr vert="horz" wrap="square" lIns="0" tIns="38808" rIns="0" bIns="0" numCol="1" anchor="ctr" anchorCtr="0" compatLnSpc="1">
            <a:prstTxWarp prst="textNoShape">
              <a:avLst/>
            </a:prstTxWarp>
          </a:bodyPr>
          <a:lstStyle/>
          <a:p>
            <a:pPr algn="l">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4000" b="1" dirty="0">
                <a:solidFill>
                  <a:srgbClr val="306091"/>
                </a:solidFill>
              </a:rPr>
              <a:t>Review of Implementation Steps</a:t>
            </a:r>
          </a:p>
        </p:txBody>
      </p:sp>
      <p:sp>
        <p:nvSpPr>
          <p:cNvPr id="3074" name="Rectangle 2"/>
          <p:cNvSpPr>
            <a:spLocks noGrp="1" noChangeArrowheads="1"/>
          </p:cNvSpPr>
          <p:nvPr>
            <p:ph idx="1"/>
          </p:nvPr>
        </p:nvSpPr>
        <p:spPr>
          <a:ln/>
        </p:spPr>
        <p:txBody>
          <a:bodyPr/>
          <a:lstStyle/>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600" dirty="0"/>
              <a:t>Survey your data: what will you be working with, where is it located, how will you get it, what format and condition is it in (how well documented, labeled, organized, </a:t>
            </a:r>
            <a:r>
              <a:rPr lang="en-US" sz="2600" dirty="0" err="1"/>
              <a:t>etc</a:t>
            </a:r>
            <a:r>
              <a:rPr lang="en-US" sz="2600" dirty="0"/>
              <a:t>)</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600" dirty="0"/>
              <a:t>Sizing system and license based on the data points you will be working with</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600" dirty="0"/>
              <a:t>Define desired </a:t>
            </a:r>
            <a:r>
              <a:rPr lang="en-US" sz="2600" dirty="0" err="1"/>
              <a:t>sparkRules</a:t>
            </a:r>
            <a:r>
              <a:rPr lang="en-US" sz="2600" dirty="0"/>
              <a:t>, </a:t>
            </a:r>
            <a:r>
              <a:rPr lang="en-US" sz="2600" dirty="0" err="1"/>
              <a:t>kpiRules</a:t>
            </a:r>
            <a:r>
              <a:rPr lang="en-US" sz="2600" dirty="0"/>
              <a:t>, custom reports, and visualizations</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600" dirty="0"/>
              <a:t>ETL - data import of site, equip, points</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600" dirty="0"/>
              <a:t>ETL - ongoing sync of time-series data</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600" dirty="0"/>
              <a:t>Create </a:t>
            </a:r>
            <a:r>
              <a:rPr lang="en-US" sz="2600" dirty="0" err="1"/>
              <a:t>sparkRules</a:t>
            </a:r>
            <a:r>
              <a:rPr lang="en-US" sz="2600" dirty="0"/>
              <a:t>, </a:t>
            </a:r>
            <a:r>
              <a:rPr lang="en-US" sz="2600" dirty="0" err="1"/>
              <a:t>kpiRules</a:t>
            </a:r>
            <a:r>
              <a:rPr lang="en-US" sz="2600" dirty="0"/>
              <a:t>, custom reports, and visualizations</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600" dirty="0"/>
              <a:t>Project maintenance – Backups, Staying current with updates</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600" b="1" dirty="0">
                <a:solidFill>
                  <a:srgbClr val="FF0000"/>
                </a:solidFill>
              </a:rPr>
              <a:t>Spike the architecture</a:t>
            </a:r>
            <a:r>
              <a:rPr lang="en-US" sz="2600" dirty="0">
                <a:solidFill>
                  <a:schemeClr val="accent2"/>
                </a:solidFill>
              </a:rPr>
              <a:t> – do a complete end-to-end implementation for one building or system with a few rules to validate your project approach (do not go for everything all at once)</a:t>
            </a:r>
          </a:p>
        </p:txBody>
      </p:sp>
      <p:sp>
        <p:nvSpPr>
          <p:cNvPr id="3076" name="AutoShape 4"/>
          <p:cNvSpPr>
            <a:spLocks noChangeArrowheads="1"/>
          </p:cNvSpPr>
          <p:nvPr/>
        </p:nvSpPr>
        <p:spPr bwMode="auto">
          <a:xfrm>
            <a:off x="1908175" y="6858000"/>
            <a:ext cx="1828800" cy="457200"/>
          </a:xfrm>
          <a:prstGeom prst="roundRect">
            <a:avLst>
              <a:gd name="adj" fmla="val 347"/>
            </a:avLst>
          </a:prstGeom>
          <a:noFill/>
          <a:ln w="9525">
            <a:noFill/>
            <a:round/>
            <a:headEnd/>
            <a:tailEnd/>
          </a:ln>
          <a:effectLst/>
        </p:spPr>
        <p:txBody>
          <a:bodyPr wrap="none" anchor="ctr"/>
          <a:lstStyle/>
          <a:p>
            <a:endParaRPr lang="en-US">
              <a:solidFill>
                <a:srgbClr val="000000"/>
              </a:solidFill>
            </a:endParaRPr>
          </a:p>
        </p:txBody>
      </p:sp>
      <p:sp>
        <p:nvSpPr>
          <p:cNvPr id="3" name="Slide Number Placeholder 2">
            <a:extLst>
              <a:ext uri="{FF2B5EF4-FFF2-40B4-BE49-F238E27FC236}">
                <a16:creationId xmlns:a16="http://schemas.microsoft.com/office/drawing/2014/main" id="{E034A33E-7E28-EE45-A71A-0635D3DF59D9}"/>
              </a:ext>
            </a:extLst>
          </p:cNvPr>
          <p:cNvSpPr>
            <a:spLocks noGrp="1"/>
          </p:cNvSpPr>
          <p:nvPr>
            <p:ph type="sldNum" sz="quarter" idx="10"/>
          </p:nvPr>
        </p:nvSpPr>
        <p:spPr/>
        <p:txBody>
          <a:bodyPr/>
          <a:lstStyle/>
          <a:p>
            <a:fld id="{8F65F2EB-6803-D74D-BE19-64C946199132}" type="slidenum">
              <a:rPr lang="en-US" smtClean="0"/>
              <a:t>89</a:t>
            </a:fld>
            <a:endParaRPr lang="en-US"/>
          </a:p>
        </p:txBody>
      </p:sp>
    </p:spTree>
    <p:extLst>
      <p:ext uri="{BB962C8B-B14F-4D97-AF65-F5344CB8AC3E}">
        <p14:creationId xmlns:p14="http://schemas.microsoft.com/office/powerpoint/2010/main" val="8271813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you find the needle in the Haystack?</a:t>
            </a:r>
          </a:p>
        </p:txBody>
      </p:sp>
      <p:sp>
        <p:nvSpPr>
          <p:cNvPr id="3" name="Content Placeholder 2"/>
          <p:cNvSpPr>
            <a:spLocks noGrp="1"/>
          </p:cNvSpPr>
          <p:nvPr>
            <p:ph idx="1"/>
          </p:nvPr>
        </p:nvSpPr>
        <p:spPr/>
        <p:txBody>
          <a:bodyPr/>
          <a:lstStyle/>
          <a:p>
            <a:r>
              <a:rPr lang="en-US" dirty="0"/>
              <a:t>Why use Haystack?  </a:t>
            </a:r>
          </a:p>
          <a:p>
            <a:pPr lvl="1"/>
            <a:r>
              <a:rPr lang="en-US" dirty="0"/>
              <a:t>You need a standard</a:t>
            </a:r>
          </a:p>
          <a:p>
            <a:pPr lvl="1"/>
            <a:r>
              <a:rPr lang="en-US" dirty="0"/>
              <a:t>Collaboration with another company</a:t>
            </a:r>
          </a:p>
          <a:p>
            <a:pPr lvl="1"/>
            <a:r>
              <a:rPr lang="en-US" dirty="0"/>
              <a:t>Help from </a:t>
            </a:r>
            <a:r>
              <a:rPr lang="en-US" dirty="0" err="1"/>
              <a:t>SkyFoundry</a:t>
            </a:r>
            <a:endParaRPr lang="en-US" dirty="0"/>
          </a:p>
          <a:p>
            <a:pPr lvl="1"/>
            <a:r>
              <a:rPr lang="en-US" dirty="0"/>
              <a:t>When you go back and look at your work 3 years later</a:t>
            </a:r>
          </a:p>
          <a:p>
            <a:r>
              <a:rPr lang="en-US" dirty="0"/>
              <a:t>Briefly look at discussion forum and tag libraries.</a:t>
            </a:r>
          </a:p>
        </p:txBody>
      </p:sp>
      <p:sp>
        <p:nvSpPr>
          <p:cNvPr id="8" name="Slide Number Placeholder 7">
            <a:extLst>
              <a:ext uri="{FF2B5EF4-FFF2-40B4-BE49-F238E27FC236}">
                <a16:creationId xmlns:a16="http://schemas.microsoft.com/office/drawing/2014/main" id="{924CB467-8002-1F41-BA12-D261649D6983}"/>
              </a:ext>
            </a:extLst>
          </p:cNvPr>
          <p:cNvSpPr>
            <a:spLocks noGrp="1"/>
          </p:cNvSpPr>
          <p:nvPr>
            <p:ph type="sldNum" sz="quarter" idx="10"/>
          </p:nvPr>
        </p:nvSpPr>
        <p:spPr/>
        <p:txBody>
          <a:bodyPr/>
          <a:lstStyle/>
          <a:p>
            <a:fld id="{8F65F2EB-6803-D74D-BE19-64C946199132}" type="slidenum">
              <a:rPr lang="en-US" smtClean="0"/>
              <a:pPr/>
              <a:t>9</a:t>
            </a:fld>
            <a:endParaRPr lang="en-US"/>
          </a:p>
        </p:txBody>
      </p:sp>
      <p:pic>
        <p:nvPicPr>
          <p:cNvPr id="1026" name="Picture 2" descr="http://www.evilenglish.net/wp-content/uploads/2014/07/needle_haystack.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705869" y="1265237"/>
            <a:ext cx="5267740" cy="52804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8488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ln/>
        </p:spPr>
        <p:txBody>
          <a:bodyPr vert="horz" wrap="square" lIns="0" tIns="38808" rIns="0" bIns="0" numCol="1" anchor="ctr" anchorCtr="0" compatLnSpc="1">
            <a:prstTxWarp prst="textNoShape">
              <a:avLst/>
            </a:prstTxWarp>
          </a:bodyPr>
          <a:lstStyle/>
          <a:p>
            <a:pPr algn="l">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4000" b="1" dirty="0">
                <a:solidFill>
                  <a:srgbClr val="306091"/>
                </a:solidFill>
              </a:rPr>
              <a:t>Implementation - Data Survey</a:t>
            </a:r>
          </a:p>
        </p:txBody>
      </p:sp>
      <p:sp>
        <p:nvSpPr>
          <p:cNvPr id="3074" name="Rectangle 2"/>
          <p:cNvSpPr>
            <a:spLocks noGrp="1" noChangeArrowheads="1"/>
          </p:cNvSpPr>
          <p:nvPr>
            <p:ph idx="1"/>
          </p:nvPr>
        </p:nvSpPr>
        <p:spPr>
          <a:ln/>
        </p:spPr>
        <p:txBody>
          <a:bodyPr/>
          <a:lstStyle/>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Analytics is only as good as data you put in</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Which points are instrumented?</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Access to time-series data: formats, frequency, quality</a:t>
            </a:r>
          </a:p>
          <a:p>
            <a:pPr marL="431800"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Tagging</a:t>
            </a:r>
          </a:p>
          <a:p>
            <a:pPr marL="83185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Sites: address, area, timezone</a:t>
            </a:r>
          </a:p>
          <a:p>
            <a:pPr marL="83185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Equip: including site reference and other relationships</a:t>
            </a:r>
          </a:p>
          <a:p>
            <a:pPr marL="831850" lvl="1" indent="-323850">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Point: including unit, kind, and other tags like reference to site/equip</a:t>
            </a:r>
          </a:p>
        </p:txBody>
      </p:sp>
      <p:sp>
        <p:nvSpPr>
          <p:cNvPr id="3076" name="AutoShape 4"/>
          <p:cNvSpPr>
            <a:spLocks noChangeArrowheads="1"/>
          </p:cNvSpPr>
          <p:nvPr/>
        </p:nvSpPr>
        <p:spPr bwMode="auto">
          <a:xfrm>
            <a:off x="1908175" y="6858000"/>
            <a:ext cx="1828800" cy="457200"/>
          </a:xfrm>
          <a:prstGeom prst="roundRect">
            <a:avLst>
              <a:gd name="adj" fmla="val 347"/>
            </a:avLst>
          </a:prstGeom>
          <a:noFill/>
          <a:ln w="9525">
            <a:noFill/>
            <a:round/>
            <a:headEnd/>
            <a:tailEnd/>
          </a:ln>
          <a:effectLst/>
        </p:spPr>
        <p:txBody>
          <a:bodyPr wrap="none" anchor="ctr"/>
          <a:lstStyle/>
          <a:p>
            <a:endParaRPr lang="en-US">
              <a:solidFill>
                <a:srgbClr val="000000"/>
              </a:solidFill>
            </a:endParaRPr>
          </a:p>
        </p:txBody>
      </p:sp>
      <p:sp>
        <p:nvSpPr>
          <p:cNvPr id="3" name="Slide Number Placeholder 2">
            <a:extLst>
              <a:ext uri="{FF2B5EF4-FFF2-40B4-BE49-F238E27FC236}">
                <a16:creationId xmlns:a16="http://schemas.microsoft.com/office/drawing/2014/main" id="{85F9B7AA-20B2-244A-939A-FE3CD9EBC9D2}"/>
              </a:ext>
            </a:extLst>
          </p:cNvPr>
          <p:cNvSpPr>
            <a:spLocks noGrp="1"/>
          </p:cNvSpPr>
          <p:nvPr>
            <p:ph type="sldNum" sz="quarter" idx="10"/>
          </p:nvPr>
        </p:nvSpPr>
        <p:spPr/>
        <p:txBody>
          <a:bodyPr/>
          <a:lstStyle/>
          <a:p>
            <a:fld id="{8F65F2EB-6803-D74D-BE19-64C946199132}" type="slidenum">
              <a:rPr lang="en-US" smtClean="0"/>
              <a:t>90</a:t>
            </a:fld>
            <a:endParaRPr lang="en-US"/>
          </a:p>
        </p:txBody>
      </p:sp>
    </p:spTree>
    <p:extLst>
      <p:ext uri="{BB962C8B-B14F-4D97-AF65-F5344CB8AC3E}">
        <p14:creationId xmlns:p14="http://schemas.microsoft.com/office/powerpoint/2010/main" val="4237247832"/>
      </p:ext>
    </p:extLst>
  </p:cSld>
  <p:clrMapOvr>
    <a:overrideClrMapping bg1="lt1" tx1="dk1" bg2="lt2" tx2="dk2" accent1="accent1" accent2="accent2" accent3="accent3" accent4="accent4" accent5="accent5" accent6="accent6" hlink="hlink" folHlink="folHlink"/>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200A5E76-21BB-9A4E-842B-F4306BA8F803}"/>
              </a:ext>
            </a:extLst>
          </p:cNvPr>
          <p:cNvGrpSpPr/>
          <p:nvPr/>
        </p:nvGrpSpPr>
        <p:grpSpPr>
          <a:xfrm>
            <a:off x="10148887" y="4592437"/>
            <a:ext cx="1828800" cy="762000"/>
            <a:chOff x="11139487" y="6065837"/>
            <a:chExt cx="1828800" cy="762000"/>
          </a:xfrm>
        </p:grpSpPr>
        <p:sp>
          <p:nvSpPr>
            <p:cNvPr id="23" name="Rectangle 22"/>
            <p:cNvSpPr/>
            <p:nvPr/>
          </p:nvSpPr>
          <p:spPr bwMode="auto">
            <a:xfrm>
              <a:off x="11139487" y="6065837"/>
              <a:ext cx="1828800" cy="762000"/>
            </a:xfrm>
            <a:prstGeom prst="rect">
              <a:avLst/>
            </a:prstGeom>
            <a:solidFill>
              <a:srgbClr val="439CE0"/>
            </a:solidFill>
            <a:ln w="9525" cap="flat" cmpd="sng" algn="ctr">
              <a:solidFill>
                <a:srgbClr val="30609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4" name="TextBox 23"/>
            <p:cNvSpPr txBox="1"/>
            <p:nvPr/>
          </p:nvSpPr>
          <p:spPr>
            <a:xfrm>
              <a:off x="11215687" y="6264301"/>
              <a:ext cx="1752600" cy="407099"/>
            </a:xfrm>
            <a:prstGeom prst="rect">
              <a:avLst/>
            </a:prstGeom>
            <a:noFill/>
          </p:spPr>
          <p:txBody>
            <a:bodyPr wrap="square" rtlCol="0">
              <a:spAutoFit/>
            </a:bodyPr>
            <a:lstStyle/>
            <a:p>
              <a:r>
                <a:rPr lang="en-US" sz="2199" b="1" dirty="0">
                  <a:latin typeface="Abadi MT Condensed Light"/>
                  <a:cs typeface="Abadi MT Condensed Light"/>
                </a:rPr>
                <a:t>Production data</a:t>
              </a:r>
            </a:p>
          </p:txBody>
        </p:sp>
      </p:grpSp>
      <p:sp>
        <p:nvSpPr>
          <p:cNvPr id="14" name="Title 13">
            <a:extLst>
              <a:ext uri="{FF2B5EF4-FFF2-40B4-BE49-F238E27FC236}">
                <a16:creationId xmlns:a16="http://schemas.microsoft.com/office/drawing/2014/main" id="{32CA5061-E9A1-704E-8E88-C976A2DE7D15}"/>
              </a:ext>
            </a:extLst>
          </p:cNvPr>
          <p:cNvSpPr>
            <a:spLocks noGrp="1"/>
          </p:cNvSpPr>
          <p:nvPr>
            <p:ph type="title"/>
          </p:nvPr>
        </p:nvSpPr>
        <p:spPr/>
        <p:txBody>
          <a:bodyPr/>
          <a:lstStyle/>
          <a:p>
            <a:r>
              <a:rPr lang="en-US" dirty="0"/>
              <a:t>Bringing Data into SkySpark</a:t>
            </a:r>
          </a:p>
        </p:txBody>
      </p:sp>
      <p:grpSp>
        <p:nvGrpSpPr>
          <p:cNvPr id="18" name="Group 17"/>
          <p:cNvGrpSpPr/>
          <p:nvPr/>
        </p:nvGrpSpPr>
        <p:grpSpPr>
          <a:xfrm>
            <a:off x="7298562" y="3748461"/>
            <a:ext cx="1828800" cy="762000"/>
            <a:chOff x="8012112" y="2713037"/>
            <a:chExt cx="1828800" cy="762000"/>
          </a:xfrm>
        </p:grpSpPr>
        <p:sp>
          <p:nvSpPr>
            <p:cNvPr id="6" name="Rectangle 5"/>
            <p:cNvSpPr/>
            <p:nvPr/>
          </p:nvSpPr>
          <p:spPr bwMode="auto">
            <a:xfrm>
              <a:off x="8012112" y="2713037"/>
              <a:ext cx="1828800" cy="762000"/>
            </a:xfrm>
            <a:prstGeom prst="rect">
              <a:avLst/>
            </a:prstGeom>
            <a:solidFill>
              <a:schemeClr val="accent3">
                <a:lumMod val="65000"/>
              </a:schemeClr>
            </a:solidFill>
            <a:ln w="9525" cap="flat" cmpd="sng" algn="ctr">
              <a:solidFill>
                <a:srgbClr val="30609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9" name="TextBox 8"/>
            <p:cNvSpPr txBox="1"/>
            <p:nvPr/>
          </p:nvSpPr>
          <p:spPr>
            <a:xfrm>
              <a:off x="8363803" y="2865437"/>
              <a:ext cx="1266092" cy="407099"/>
            </a:xfrm>
            <a:prstGeom prst="rect">
              <a:avLst/>
            </a:prstGeom>
            <a:noFill/>
          </p:spPr>
          <p:txBody>
            <a:bodyPr wrap="square" rtlCol="0">
              <a:spAutoFit/>
            </a:bodyPr>
            <a:lstStyle/>
            <a:p>
              <a:r>
                <a:rPr lang="en-US" sz="2199" b="1" dirty="0">
                  <a:latin typeface="Abadi MT Condensed Light"/>
                  <a:cs typeface="Abadi MT Condensed Light"/>
                </a:rPr>
                <a:t>BAS data</a:t>
              </a:r>
            </a:p>
          </p:txBody>
        </p:sp>
      </p:grpSp>
      <p:grpSp>
        <p:nvGrpSpPr>
          <p:cNvPr id="20" name="Group 19"/>
          <p:cNvGrpSpPr/>
          <p:nvPr/>
        </p:nvGrpSpPr>
        <p:grpSpPr>
          <a:xfrm>
            <a:off x="11108562" y="3748461"/>
            <a:ext cx="1828800" cy="762000"/>
            <a:chOff x="8012112" y="4541837"/>
            <a:chExt cx="1828800" cy="762000"/>
          </a:xfrm>
        </p:grpSpPr>
        <p:sp>
          <p:nvSpPr>
            <p:cNvPr id="8" name="Rectangle 7"/>
            <p:cNvSpPr/>
            <p:nvPr/>
          </p:nvSpPr>
          <p:spPr bwMode="auto">
            <a:xfrm>
              <a:off x="8012112" y="4541837"/>
              <a:ext cx="1828800" cy="762000"/>
            </a:xfrm>
            <a:prstGeom prst="rect">
              <a:avLst/>
            </a:prstGeom>
            <a:solidFill>
              <a:schemeClr val="accent2">
                <a:lumMod val="40000"/>
                <a:lumOff val="60000"/>
              </a:schemeClr>
            </a:solidFill>
            <a:ln w="9525" cap="flat" cmpd="sng" algn="ctr">
              <a:solidFill>
                <a:srgbClr val="30609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0" name="TextBox 9"/>
            <p:cNvSpPr txBox="1"/>
            <p:nvPr/>
          </p:nvSpPr>
          <p:spPr>
            <a:xfrm>
              <a:off x="8293466" y="4694237"/>
              <a:ext cx="1336431" cy="407099"/>
            </a:xfrm>
            <a:prstGeom prst="rect">
              <a:avLst/>
            </a:prstGeom>
            <a:noFill/>
          </p:spPr>
          <p:txBody>
            <a:bodyPr wrap="square" rtlCol="0">
              <a:spAutoFit/>
            </a:bodyPr>
            <a:lstStyle/>
            <a:p>
              <a:r>
                <a:rPr lang="en-US" sz="2199" b="1" dirty="0">
                  <a:latin typeface="Abadi MT Condensed Light"/>
                  <a:cs typeface="Abadi MT Condensed Light"/>
                </a:rPr>
                <a:t>Utility data</a:t>
              </a:r>
            </a:p>
          </p:txBody>
        </p:sp>
      </p:grpSp>
      <p:grpSp>
        <p:nvGrpSpPr>
          <p:cNvPr id="21" name="Group 20"/>
          <p:cNvGrpSpPr/>
          <p:nvPr/>
        </p:nvGrpSpPr>
        <p:grpSpPr>
          <a:xfrm>
            <a:off x="8212962" y="4592437"/>
            <a:ext cx="1828800" cy="762000"/>
            <a:chOff x="8012112" y="5456237"/>
            <a:chExt cx="1828800" cy="762000"/>
          </a:xfrm>
        </p:grpSpPr>
        <p:sp>
          <p:nvSpPr>
            <p:cNvPr id="7" name="Rectangle 6"/>
            <p:cNvSpPr/>
            <p:nvPr/>
          </p:nvSpPr>
          <p:spPr bwMode="auto">
            <a:xfrm>
              <a:off x="8012112" y="5456237"/>
              <a:ext cx="1828800" cy="762000"/>
            </a:xfrm>
            <a:prstGeom prst="rect">
              <a:avLst/>
            </a:prstGeom>
            <a:solidFill>
              <a:srgbClr val="D48180"/>
            </a:solidFill>
            <a:ln w="9525" cap="flat" cmpd="sng" algn="ctr">
              <a:solidFill>
                <a:srgbClr val="30609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1" name="TextBox 10"/>
            <p:cNvSpPr txBox="1"/>
            <p:nvPr/>
          </p:nvSpPr>
          <p:spPr>
            <a:xfrm>
              <a:off x="8146927" y="5608637"/>
              <a:ext cx="1617785" cy="407099"/>
            </a:xfrm>
            <a:prstGeom prst="rect">
              <a:avLst/>
            </a:prstGeom>
            <a:noFill/>
          </p:spPr>
          <p:txBody>
            <a:bodyPr wrap="square" rtlCol="0">
              <a:spAutoFit/>
            </a:bodyPr>
            <a:lstStyle/>
            <a:p>
              <a:r>
                <a:rPr lang="en-US" sz="2199" b="1" dirty="0">
                  <a:latin typeface="Abadi MT Condensed Light"/>
                  <a:cs typeface="Abadi MT Condensed Light"/>
                </a:rPr>
                <a:t>Weather data</a:t>
              </a:r>
            </a:p>
          </p:txBody>
        </p:sp>
      </p:grpSp>
      <p:grpSp>
        <p:nvGrpSpPr>
          <p:cNvPr id="19" name="Group 18"/>
          <p:cNvGrpSpPr/>
          <p:nvPr/>
        </p:nvGrpSpPr>
        <p:grpSpPr>
          <a:xfrm>
            <a:off x="9203562" y="3748461"/>
            <a:ext cx="1828800" cy="762000"/>
            <a:chOff x="8012112" y="3627437"/>
            <a:chExt cx="1828800" cy="762000"/>
          </a:xfrm>
        </p:grpSpPr>
        <p:sp>
          <p:nvSpPr>
            <p:cNvPr id="5" name="Rectangle 4"/>
            <p:cNvSpPr/>
            <p:nvPr/>
          </p:nvSpPr>
          <p:spPr bwMode="auto">
            <a:xfrm>
              <a:off x="8012112" y="3627437"/>
              <a:ext cx="1828800" cy="762000"/>
            </a:xfrm>
            <a:prstGeom prst="rect">
              <a:avLst/>
            </a:prstGeom>
            <a:solidFill>
              <a:schemeClr val="accent5"/>
            </a:solidFill>
            <a:ln w="9525" cap="flat" cmpd="sng" algn="ctr">
              <a:solidFill>
                <a:srgbClr val="30609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2" name="TextBox 11"/>
            <p:cNvSpPr txBox="1"/>
            <p:nvPr/>
          </p:nvSpPr>
          <p:spPr>
            <a:xfrm>
              <a:off x="8293466" y="3796917"/>
              <a:ext cx="1406769" cy="407099"/>
            </a:xfrm>
            <a:prstGeom prst="rect">
              <a:avLst/>
            </a:prstGeom>
            <a:noFill/>
          </p:spPr>
          <p:txBody>
            <a:bodyPr wrap="square" rtlCol="0">
              <a:spAutoFit/>
            </a:bodyPr>
            <a:lstStyle/>
            <a:p>
              <a:r>
                <a:rPr lang="en-US" sz="2199" b="1" dirty="0">
                  <a:latin typeface="Abadi MT Condensed Light"/>
                  <a:cs typeface="Abadi MT Condensed Light"/>
                </a:rPr>
                <a:t>Facility data</a:t>
              </a:r>
            </a:p>
          </p:txBody>
        </p:sp>
      </p:grpSp>
      <p:pic>
        <p:nvPicPr>
          <p:cNvPr id="13" name="Picture 12"/>
          <p:cNvPicPr>
            <a:picLocks noChangeAspect="1"/>
          </p:cNvPicPr>
          <p:nvPr/>
        </p:nvPicPr>
        <p:blipFill>
          <a:blip r:embed="rId3"/>
          <a:stretch>
            <a:fillRect/>
          </a:stretch>
        </p:blipFill>
        <p:spPr>
          <a:xfrm>
            <a:off x="8853487" y="1417637"/>
            <a:ext cx="2590800" cy="2590800"/>
          </a:xfrm>
          <a:prstGeom prst="rect">
            <a:avLst/>
          </a:prstGeom>
        </p:spPr>
      </p:pic>
      <p:sp>
        <p:nvSpPr>
          <p:cNvPr id="17" name="Content Placeholder 16">
            <a:extLst>
              <a:ext uri="{FF2B5EF4-FFF2-40B4-BE49-F238E27FC236}">
                <a16:creationId xmlns:a16="http://schemas.microsoft.com/office/drawing/2014/main" id="{429A4030-43EA-BD4B-8A68-D1AA339C3D34}"/>
              </a:ext>
            </a:extLst>
          </p:cNvPr>
          <p:cNvSpPr>
            <a:spLocks noGrp="1"/>
          </p:cNvSpPr>
          <p:nvPr>
            <p:ph idx="1"/>
          </p:nvPr>
        </p:nvSpPr>
        <p:spPr/>
        <p:txBody>
          <a:bodyPr/>
          <a:lstStyle/>
          <a:p>
            <a:r>
              <a:rPr lang="en-US" dirty="0"/>
              <a:t>SkySpark gets data from external sources and supports a variety of data acquisition connectors: </a:t>
            </a:r>
            <a:r>
              <a:rPr lang="en-US" dirty="0" err="1"/>
              <a:t>Bacnet</a:t>
            </a:r>
            <a:r>
              <a:rPr lang="en-US" dirty="0"/>
              <a:t> IP, Modbus TCP, </a:t>
            </a:r>
            <a:r>
              <a:rPr lang="en-US" dirty="0" err="1"/>
              <a:t>Obix</a:t>
            </a:r>
            <a:r>
              <a:rPr lang="en-US" dirty="0"/>
              <a:t>, Haystack, SNMP, Sedona, OPC UA, MQTT, SQL, CSV import (manual batch or automated), and a REST API.</a:t>
            </a:r>
          </a:p>
          <a:p>
            <a:r>
              <a:rPr lang="en-US" dirty="0"/>
              <a:t>Many projects start with a csv file</a:t>
            </a:r>
          </a:p>
          <a:p>
            <a:r>
              <a:rPr lang="en-US" b="1" dirty="0"/>
              <a:t>We will cover setup of Data Connectors in Module 3</a:t>
            </a:r>
          </a:p>
          <a:p>
            <a:endParaRPr lang="en-US" dirty="0"/>
          </a:p>
          <a:p>
            <a:endParaRPr lang="en-US" dirty="0"/>
          </a:p>
          <a:p>
            <a:endParaRPr lang="en-US" dirty="0"/>
          </a:p>
        </p:txBody>
      </p:sp>
      <p:sp>
        <p:nvSpPr>
          <p:cNvPr id="15" name="Slide Number Placeholder 14">
            <a:extLst>
              <a:ext uri="{FF2B5EF4-FFF2-40B4-BE49-F238E27FC236}">
                <a16:creationId xmlns:a16="http://schemas.microsoft.com/office/drawing/2014/main" id="{D5FA25AB-E83B-2845-9B99-8A58A084C6EE}"/>
              </a:ext>
            </a:extLst>
          </p:cNvPr>
          <p:cNvSpPr>
            <a:spLocks noGrp="1"/>
          </p:cNvSpPr>
          <p:nvPr>
            <p:ph type="sldNum" sz="quarter" idx="10"/>
          </p:nvPr>
        </p:nvSpPr>
        <p:spPr/>
        <p:txBody>
          <a:bodyPr/>
          <a:lstStyle/>
          <a:p>
            <a:fld id="{8F65F2EB-6803-D74D-BE19-64C946199132}" type="slidenum">
              <a:rPr lang="en-US" smtClean="0"/>
              <a:t>91</a:t>
            </a:fld>
            <a:endParaRPr lang="en-US"/>
          </a:p>
        </p:txBody>
      </p:sp>
    </p:spTree>
    <p:extLst>
      <p:ext uri="{BB962C8B-B14F-4D97-AF65-F5344CB8AC3E}">
        <p14:creationId xmlns:p14="http://schemas.microsoft.com/office/powerpoint/2010/main" val="28396457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2735263-F054-2645-9AEF-0A9E2FC7FB62}"/>
              </a:ext>
            </a:extLst>
          </p:cNvPr>
          <p:cNvSpPr>
            <a:spLocks noGrp="1"/>
          </p:cNvSpPr>
          <p:nvPr>
            <p:ph type="body" sz="quarter" idx="10"/>
          </p:nvPr>
        </p:nvSpPr>
        <p:spPr/>
        <p:txBody>
          <a:bodyPr/>
          <a:lstStyle/>
          <a:p>
            <a:r>
              <a:rPr lang="en-US" dirty="0"/>
              <a:t>IT Operations and Maintenance/Cyber Security</a:t>
            </a:r>
          </a:p>
        </p:txBody>
      </p:sp>
    </p:spTree>
    <p:extLst>
      <p:ext uri="{BB962C8B-B14F-4D97-AF65-F5344CB8AC3E}">
        <p14:creationId xmlns:p14="http://schemas.microsoft.com/office/powerpoint/2010/main" val="9663886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2CA5061-E9A1-704E-8E88-C976A2DE7D15}"/>
              </a:ext>
            </a:extLst>
          </p:cNvPr>
          <p:cNvSpPr>
            <a:spLocks noGrp="1"/>
          </p:cNvSpPr>
          <p:nvPr>
            <p:ph type="title"/>
          </p:nvPr>
        </p:nvSpPr>
        <p:spPr/>
        <p:txBody>
          <a:bodyPr/>
          <a:lstStyle/>
          <a:p>
            <a:r>
              <a:rPr lang="en-US" dirty="0"/>
              <a:t>IT Operations and Maintenance Overview</a:t>
            </a:r>
          </a:p>
        </p:txBody>
      </p:sp>
      <p:sp>
        <p:nvSpPr>
          <p:cNvPr id="17" name="Content Placeholder 16">
            <a:extLst>
              <a:ext uri="{FF2B5EF4-FFF2-40B4-BE49-F238E27FC236}">
                <a16:creationId xmlns:a16="http://schemas.microsoft.com/office/drawing/2014/main" id="{429A4030-43EA-BD4B-8A68-D1AA339C3D34}"/>
              </a:ext>
            </a:extLst>
          </p:cNvPr>
          <p:cNvSpPr>
            <a:spLocks noGrp="1"/>
          </p:cNvSpPr>
          <p:nvPr>
            <p:ph idx="1"/>
          </p:nvPr>
        </p:nvSpPr>
        <p:spPr/>
        <p:txBody>
          <a:bodyPr/>
          <a:lstStyle/>
          <a:p>
            <a:r>
              <a:rPr lang="en-US" dirty="0"/>
              <a:t>SkySpark IT Operations and Maintenance Application Note</a:t>
            </a:r>
            <a:endParaRPr lang="en-US" dirty="0">
              <a:hlinkClick r:id="rId3">
                <a:extLst>
                  <a:ext uri="{A12FA001-AC4F-418D-AE19-62706E023703}">
                    <ahyp:hlinkClr xmlns:ahyp="http://schemas.microsoft.com/office/drawing/2018/hyperlinkcolor" val="tx"/>
                  </a:ext>
                </a:extLst>
              </a:hlinkClick>
            </a:endParaRPr>
          </a:p>
          <a:p>
            <a:pPr lvl="1"/>
            <a:r>
              <a:rPr lang="en-US" u="sng" dirty="0">
                <a:solidFill>
                  <a:srgbClr val="3557E0"/>
                </a:solidFill>
                <a:ea typeface="+mn-ea"/>
                <a:hlinkClick r:id="rId4">
                  <a:extLst>
                    <a:ext uri="{A12FA001-AC4F-418D-AE19-62706E023703}">
                      <ahyp:hlinkClr xmlns:ahyp="http://schemas.microsoft.com/office/drawing/2018/hyperlinkcolor" val="tx"/>
                    </a:ext>
                  </a:extLst>
                </a:hlinkClick>
              </a:rPr>
              <a:t>https://skyfoundry.com/doc/docAppNotes/ITOperationsAndMaintenance</a:t>
            </a:r>
            <a:endParaRPr lang="en-US" u="sng" dirty="0">
              <a:solidFill>
                <a:srgbClr val="3557E0"/>
              </a:solidFill>
              <a:ea typeface="+mn-ea"/>
            </a:endParaRPr>
          </a:p>
          <a:p>
            <a:r>
              <a:rPr lang="en-US" dirty="0"/>
              <a:t>Great resource to share with IT team.</a:t>
            </a:r>
          </a:p>
          <a:p>
            <a:r>
              <a:rPr lang="en-US" dirty="0"/>
              <a:t>Provides an overview of general IT operations and maintenance (O&amp;M) guidance for SkySpark servers.</a:t>
            </a:r>
          </a:p>
          <a:p>
            <a:endParaRPr lang="en-US" dirty="0"/>
          </a:p>
          <a:p>
            <a:endParaRPr lang="en-US" dirty="0"/>
          </a:p>
        </p:txBody>
      </p:sp>
      <p:sp>
        <p:nvSpPr>
          <p:cNvPr id="15" name="Slide Number Placeholder 14">
            <a:extLst>
              <a:ext uri="{FF2B5EF4-FFF2-40B4-BE49-F238E27FC236}">
                <a16:creationId xmlns:a16="http://schemas.microsoft.com/office/drawing/2014/main" id="{D5FA25AB-E83B-2845-9B99-8A58A084C6EE}"/>
              </a:ext>
            </a:extLst>
          </p:cNvPr>
          <p:cNvSpPr>
            <a:spLocks noGrp="1"/>
          </p:cNvSpPr>
          <p:nvPr>
            <p:ph type="sldNum" sz="quarter" idx="10"/>
          </p:nvPr>
        </p:nvSpPr>
        <p:spPr/>
        <p:txBody>
          <a:bodyPr/>
          <a:lstStyle/>
          <a:p>
            <a:fld id="{8F65F2EB-6803-D74D-BE19-64C946199132}" type="slidenum">
              <a:rPr lang="en-US" smtClean="0"/>
              <a:t>93</a:t>
            </a:fld>
            <a:endParaRPr lang="en-US"/>
          </a:p>
        </p:txBody>
      </p:sp>
    </p:spTree>
    <p:extLst>
      <p:ext uri="{BB962C8B-B14F-4D97-AF65-F5344CB8AC3E}">
        <p14:creationId xmlns:p14="http://schemas.microsoft.com/office/powerpoint/2010/main" val="19393471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2CA5061-E9A1-704E-8E88-C976A2DE7D15}"/>
              </a:ext>
            </a:extLst>
          </p:cNvPr>
          <p:cNvSpPr>
            <a:spLocks noGrp="1"/>
          </p:cNvSpPr>
          <p:nvPr>
            <p:ph type="title"/>
          </p:nvPr>
        </p:nvSpPr>
        <p:spPr/>
        <p:txBody>
          <a:bodyPr/>
          <a:lstStyle/>
          <a:p>
            <a:r>
              <a:rPr lang="en-US" dirty="0"/>
              <a:t>Cyber Security Overview</a:t>
            </a:r>
          </a:p>
        </p:txBody>
      </p:sp>
      <p:sp>
        <p:nvSpPr>
          <p:cNvPr id="17" name="Content Placeholder 16">
            <a:extLst>
              <a:ext uri="{FF2B5EF4-FFF2-40B4-BE49-F238E27FC236}">
                <a16:creationId xmlns:a16="http://schemas.microsoft.com/office/drawing/2014/main" id="{429A4030-43EA-BD4B-8A68-D1AA339C3D34}"/>
              </a:ext>
            </a:extLst>
          </p:cNvPr>
          <p:cNvSpPr>
            <a:spLocks noGrp="1"/>
          </p:cNvSpPr>
          <p:nvPr>
            <p:ph idx="1"/>
          </p:nvPr>
        </p:nvSpPr>
        <p:spPr/>
        <p:txBody>
          <a:bodyPr/>
          <a:lstStyle/>
          <a:p>
            <a:r>
              <a:rPr lang="en-US" dirty="0"/>
              <a:t>SkySpark 3.0 Security Overview</a:t>
            </a:r>
            <a:endParaRPr lang="en-US" dirty="0">
              <a:hlinkClick r:id="rId3">
                <a:extLst>
                  <a:ext uri="{A12FA001-AC4F-418D-AE19-62706E023703}">
                    <ahyp:hlinkClr xmlns:ahyp="http://schemas.microsoft.com/office/drawing/2018/hyperlinkcolor" val="tx"/>
                  </a:ext>
                </a:extLst>
              </a:hlinkClick>
            </a:endParaRPr>
          </a:p>
          <a:p>
            <a:pPr lvl="1"/>
            <a:r>
              <a:rPr lang="en-US" u="sng" dirty="0">
                <a:solidFill>
                  <a:srgbClr val="3557E0"/>
                </a:solidFill>
                <a:ea typeface="+mn-ea"/>
                <a:hlinkClick r:id="rId3">
                  <a:extLst>
                    <a:ext uri="{A12FA001-AC4F-418D-AE19-62706E023703}">
                      <ahyp:hlinkClr xmlns:ahyp="http://schemas.microsoft.com/office/drawing/2018/hyperlinkcolor" val="tx"/>
                    </a:ext>
                  </a:extLst>
                </a:hlinkClick>
              </a:rPr>
              <a:t>https://www.skyfoundry.com/file/214/SkySpark-30-Security-Overview.pdf</a:t>
            </a:r>
            <a:endParaRPr lang="en-US" u="sng" dirty="0">
              <a:solidFill>
                <a:srgbClr val="3557E0"/>
              </a:solidFill>
              <a:ea typeface="+mn-ea"/>
            </a:endParaRPr>
          </a:p>
          <a:p>
            <a:r>
              <a:rPr lang="en-US" dirty="0"/>
              <a:t>Great resource to share with end user IT security team.</a:t>
            </a:r>
          </a:p>
          <a:p>
            <a:r>
              <a:rPr lang="en-US" dirty="0"/>
              <a:t>Provides an overview of the cyber security related features provided by the SkySpark platform.</a:t>
            </a:r>
          </a:p>
          <a:p>
            <a:endParaRPr lang="en-US" dirty="0"/>
          </a:p>
          <a:p>
            <a:endParaRPr lang="en-US" dirty="0"/>
          </a:p>
        </p:txBody>
      </p:sp>
      <p:sp>
        <p:nvSpPr>
          <p:cNvPr id="15" name="Slide Number Placeholder 14">
            <a:extLst>
              <a:ext uri="{FF2B5EF4-FFF2-40B4-BE49-F238E27FC236}">
                <a16:creationId xmlns:a16="http://schemas.microsoft.com/office/drawing/2014/main" id="{D5FA25AB-E83B-2845-9B99-8A58A084C6EE}"/>
              </a:ext>
            </a:extLst>
          </p:cNvPr>
          <p:cNvSpPr>
            <a:spLocks noGrp="1"/>
          </p:cNvSpPr>
          <p:nvPr>
            <p:ph type="sldNum" sz="quarter" idx="10"/>
          </p:nvPr>
        </p:nvSpPr>
        <p:spPr/>
        <p:txBody>
          <a:bodyPr/>
          <a:lstStyle/>
          <a:p>
            <a:fld id="{8F65F2EB-6803-D74D-BE19-64C946199132}" type="slidenum">
              <a:rPr lang="en-US" smtClean="0"/>
              <a:t>94</a:t>
            </a:fld>
            <a:endParaRPr lang="en-US"/>
          </a:p>
        </p:txBody>
      </p:sp>
      <p:pic>
        <p:nvPicPr>
          <p:cNvPr id="1026" name="Picture 2" descr="A screenshot of a cell phone&#10;&#10;Description automatically generated">
            <a:extLst>
              <a:ext uri="{FF2B5EF4-FFF2-40B4-BE49-F238E27FC236}">
                <a16:creationId xmlns:a16="http://schemas.microsoft.com/office/drawing/2014/main" id="{28794FE7-593B-D84D-B5EF-3D32CA9A1D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487" y="3338268"/>
            <a:ext cx="4343400" cy="341813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6941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895ED0F-A0BA-184C-912D-F01E3C28DBD8}"/>
              </a:ext>
            </a:extLst>
          </p:cNvPr>
          <p:cNvSpPr>
            <a:spLocks noGrp="1"/>
          </p:cNvSpPr>
          <p:nvPr>
            <p:ph type="body" sz="quarter" idx="10"/>
          </p:nvPr>
        </p:nvSpPr>
        <p:spPr/>
        <p:txBody>
          <a:bodyPr/>
          <a:lstStyle/>
          <a:p>
            <a:r>
              <a:rPr lang="en-US" dirty="0"/>
              <a:t>End of Module 2 Section 2</a:t>
            </a:r>
          </a:p>
        </p:txBody>
      </p:sp>
    </p:spTree>
  </p:cSld>
  <p:clrMapOvr>
    <a:masterClrMapping/>
  </p:clrMapOvr>
</p:sld>
</file>

<file path=ppt/theme/theme1.xml><?xml version="1.0" encoding="utf-8"?>
<a:theme xmlns:a="http://schemas.openxmlformats.org/drawingml/2006/main" name="Content Template">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US" sz="1800" b="0" i="0" u="none" strike="noStrike" cap="none" normalizeH="0" baseline="0" smtClean="0">
            <a:ln>
              <a:noFill/>
            </a:ln>
            <a:effectLst/>
            <a:latin typeface="Arial" charset="0"/>
            <a:cs typeface="Arial Unicode M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defRPr kumimoji="0" lang="en-US" sz="1800" b="0" i="0" u="none" strike="noStrike" cap="none" normalizeH="0" baseline="0" smtClean="0">
            <a:ln>
              <a:noFill/>
            </a:ln>
            <a:effectLst/>
            <a:latin typeface="Arial" charset="0"/>
            <a:cs typeface="Arial Unicode M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or Section Slid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FF3BF1F6716674AB34901E72E52D5D4" ma:contentTypeVersion="13" ma:contentTypeDescription="Create a new document." ma:contentTypeScope="" ma:versionID="fe504329b01d7df735d01705c775929f">
  <xsd:schema xmlns:xsd="http://www.w3.org/2001/XMLSchema" xmlns:xs="http://www.w3.org/2001/XMLSchema" xmlns:p="http://schemas.microsoft.com/office/2006/metadata/properties" xmlns:ns2="395daf9e-a8d8-4e7e-ac92-bd2f22cabde2" xmlns:ns3="a88927f0-ce0c-459e-bde8-51ff498444af" targetNamespace="http://schemas.microsoft.com/office/2006/metadata/properties" ma:root="true" ma:fieldsID="1417f564ef4e98f4bb6f483eb533c071" ns2:_="" ns3:_="">
    <xsd:import namespace="395daf9e-a8d8-4e7e-ac92-bd2f22cabde2"/>
    <xsd:import namespace="a88927f0-ce0c-459e-bde8-51ff498444af"/>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Description0" minOccurs="0"/>
                <xsd:element ref="ns3:MediaServiceEventHashCode" minOccurs="0"/>
                <xsd:element ref="ns3:MediaServiceGenerationTime" minOccurs="0"/>
                <xsd:element ref="ns3:MediaServiceOCR"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5daf9e-a8d8-4e7e-ac92-bd2f22cabde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88927f0-ce0c-459e-bde8-51ff498444af"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Description0" ma:index="14" nillable="true" ma:displayName="Description" ma:internalName="Description0">
      <xsd:simpleType>
        <xsd:restriction base="dms:Text">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escription0 xmlns="a88927f0-ce0c-459e-bde8-51ff498444af" xsi:nil="true"/>
  </documentManagement>
</p:properties>
</file>

<file path=customXml/itemProps1.xml><?xml version="1.0" encoding="utf-8"?>
<ds:datastoreItem xmlns:ds="http://schemas.openxmlformats.org/officeDocument/2006/customXml" ds:itemID="{602A9104-634B-48FD-B173-9F80F4925A55}"/>
</file>

<file path=customXml/itemProps2.xml><?xml version="1.0" encoding="utf-8"?>
<ds:datastoreItem xmlns:ds="http://schemas.openxmlformats.org/officeDocument/2006/customXml" ds:itemID="{DEA3F539-6A97-434C-BDF5-04004EFA0D1D}"/>
</file>

<file path=customXml/itemProps3.xml><?xml version="1.0" encoding="utf-8"?>
<ds:datastoreItem xmlns:ds="http://schemas.openxmlformats.org/officeDocument/2006/customXml" ds:itemID="{06368AB9-D19F-4504-B747-6BF997B18EE0}"/>
</file>

<file path=docProps/app.xml><?xml version="1.0" encoding="utf-8"?>
<Properties xmlns="http://schemas.openxmlformats.org/officeDocument/2006/extended-properties" xmlns:vt="http://schemas.openxmlformats.org/officeDocument/2006/docPropsVTypes">
  <Template>template</Template>
  <TotalTime>149286</TotalTime>
  <Words>5144</Words>
  <Application>Microsoft Macintosh PowerPoint</Application>
  <PresentationFormat>Custom</PresentationFormat>
  <Paragraphs>764</Paragraphs>
  <Slides>95</Slides>
  <Notes>82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95</vt:i4>
      </vt:variant>
    </vt:vector>
  </HeadingPairs>
  <TitlesOfParts>
    <vt:vector size="104" baseType="lpstr">
      <vt:lpstr>Abadi MT Condensed Light</vt:lpstr>
      <vt:lpstr>Arial</vt:lpstr>
      <vt:lpstr>Avenir Book</vt:lpstr>
      <vt:lpstr>Calibri</vt:lpstr>
      <vt:lpstr>Consolas</vt:lpstr>
      <vt:lpstr>Times New Roman</vt:lpstr>
      <vt:lpstr>Wingdings</vt:lpstr>
      <vt:lpstr>Content Template</vt:lpstr>
      <vt:lpstr>Title or Section Slide Template</vt:lpstr>
      <vt:lpstr>PowerPoint Presentation</vt:lpstr>
      <vt:lpstr>Before Getting Started </vt:lpstr>
      <vt:lpstr>Using the SkySpark Website</vt:lpstr>
      <vt:lpstr>The Project Implementation Process</vt:lpstr>
      <vt:lpstr>Starting a New Project</vt:lpstr>
      <vt:lpstr>PowerPoint Presentation</vt:lpstr>
      <vt:lpstr>Data Modeling and Project Haystack</vt:lpstr>
      <vt:lpstr>Tags: The Tool to Model Your Data</vt:lpstr>
      <vt:lpstr>Can you find the needle in the Haystack?</vt:lpstr>
      <vt:lpstr>Project Haystack Website</vt:lpstr>
      <vt:lpstr>Folio: The SkySpark Database</vt:lpstr>
      <vt:lpstr>Basic SkySpark Host Structure</vt:lpstr>
      <vt:lpstr>Understanding Data Relationships in SkySpark</vt:lpstr>
      <vt:lpstr>Understanding Basic SkySpark Tag Naming Rules</vt:lpstr>
      <vt:lpstr>PowerPoint Presentation</vt:lpstr>
      <vt:lpstr>Energy Related Example of Equip within a Site</vt:lpstr>
      <vt:lpstr>RTU as an Equip Example</vt:lpstr>
      <vt:lpstr>Chiller Plant as an Equip</vt:lpstr>
      <vt:lpstr>PowerPoint Presentation</vt:lpstr>
      <vt:lpstr>Building a SkySpark Database</vt:lpstr>
      <vt:lpstr>Creating a New Project</vt:lpstr>
      <vt:lpstr>Setting up Users</vt:lpstr>
      <vt:lpstr>More on User Manager</vt:lpstr>
      <vt:lpstr>Using the Project Selector to Navigate to Projects</vt:lpstr>
      <vt:lpstr>PowerPoint Presentation</vt:lpstr>
      <vt:lpstr>Using the App Selector to Navigate to Apps </vt:lpstr>
      <vt:lpstr>Defining a Site Within a Project</vt:lpstr>
      <vt:lpstr>Defining a Site</vt:lpstr>
      <vt:lpstr>Defining a Site</vt:lpstr>
      <vt:lpstr>Defining a Site</vt:lpstr>
      <vt:lpstr>Defining a Site</vt:lpstr>
      <vt:lpstr>PowerPoint Presentation</vt:lpstr>
      <vt:lpstr>Example: Adding an Equip Record to our Site</vt:lpstr>
      <vt:lpstr>Example: Adding an Equip Record</vt:lpstr>
      <vt:lpstr>Add a Demand Point Associated with the elecMeter</vt:lpstr>
      <vt:lpstr>Add a Demand Point Associated with the elecMeter</vt:lpstr>
      <vt:lpstr>PowerPoint Presentation</vt:lpstr>
      <vt:lpstr>Adding History Data to Our Point part 1 Example using CSV data file included with Demo DB</vt:lpstr>
      <vt:lpstr>Adding History Data to Our Point part 2</vt:lpstr>
      <vt:lpstr>Adding History Data to Our Point part 2</vt:lpstr>
      <vt:lpstr>Adding History Data to Our Point part 2</vt:lpstr>
      <vt:lpstr>Adding History Data to Our Point</vt:lpstr>
      <vt:lpstr>Adding History Data to Our Point</vt:lpstr>
      <vt:lpstr>Historian: Manage and Process Data</vt:lpstr>
      <vt:lpstr>PowerPoint Presentation</vt:lpstr>
      <vt:lpstr>Add Equip Record for an HVAC Submeter</vt:lpstr>
      <vt:lpstr>Add Additional Metadata to HVAC Submeter</vt:lpstr>
      <vt:lpstr>PowerPoint Presentation</vt:lpstr>
      <vt:lpstr>PowerPoint Presentation</vt:lpstr>
      <vt:lpstr>Rules and Functions</vt:lpstr>
      <vt:lpstr>PowerPoint Presentation</vt:lpstr>
      <vt:lpstr>Activating a sparkRule-Ready Function</vt:lpstr>
      <vt:lpstr>See if the sparkRule Sparked</vt:lpstr>
      <vt:lpstr>Try out Swivel!</vt:lpstr>
      <vt:lpstr>Adding Cost Factors to sparkRules</vt:lpstr>
      <vt:lpstr>Adding Cost Factors to sparkRules</vt:lpstr>
      <vt:lpstr>Adding Cost Factors to sparkRules Quick Exercise</vt:lpstr>
      <vt:lpstr>PowerPoint Presentation</vt:lpstr>
      <vt:lpstr>Activating a kpiRule-Ready Function</vt:lpstr>
      <vt:lpstr>Writing a Function and Turning it into a KPI</vt:lpstr>
      <vt:lpstr>Let’s use Swivel again!</vt:lpstr>
      <vt:lpstr>PowerPoint Presentation</vt:lpstr>
      <vt:lpstr>Custom Normalization Function | Energy App</vt:lpstr>
      <vt:lpstr>Custom Normalization Function | Energy App</vt:lpstr>
      <vt:lpstr>Deleting Records from Folio</vt:lpstr>
      <vt:lpstr>PowerPoint Presentation</vt:lpstr>
      <vt:lpstr>Including Other Projects – Using Filters</vt:lpstr>
      <vt:lpstr>Fresco Navigation</vt:lpstr>
      <vt:lpstr>Fresco Navigation Practice part 1</vt:lpstr>
      <vt:lpstr>Fresco Navigation Practice part 2</vt:lpstr>
      <vt:lpstr>Fresco Navigation Practice part 3</vt:lpstr>
      <vt:lpstr>Fresco Navigation Practice part 4</vt:lpstr>
      <vt:lpstr>Fresco Navigation Practice part 5</vt:lpstr>
      <vt:lpstr>PowerPoint Presentation</vt:lpstr>
      <vt:lpstr>Using the Schedule App</vt:lpstr>
      <vt:lpstr>PowerPoint Presentation</vt:lpstr>
      <vt:lpstr>The IoT is a Distributed Computing Challenge</vt:lpstr>
      <vt:lpstr>The IoT is a Distributed Computing Challenge</vt:lpstr>
      <vt:lpstr>SkySpark Everywhere Distributed Architecture</vt:lpstr>
      <vt:lpstr>SkySpark Everywhere™ Distributed Architecture</vt:lpstr>
      <vt:lpstr>A Look at Distributed Architecture Examples</vt:lpstr>
      <vt:lpstr>A Look at Distributed Architecture Examples</vt:lpstr>
      <vt:lpstr>A Look at Distributed Architecture Examples</vt:lpstr>
      <vt:lpstr>Key Points About Distributed Architecture</vt:lpstr>
      <vt:lpstr>The Benefits of a Distributed Architecture</vt:lpstr>
      <vt:lpstr>Setting Up a SkySpark Cluster</vt:lpstr>
      <vt:lpstr>PowerPoint Presentation</vt:lpstr>
      <vt:lpstr>Implementation Steps: Putting It All Together</vt:lpstr>
      <vt:lpstr>Review of Implementation Steps</vt:lpstr>
      <vt:lpstr>Implementation - Data Survey</vt:lpstr>
      <vt:lpstr>Bringing Data into SkySpark</vt:lpstr>
      <vt:lpstr>PowerPoint Presentation</vt:lpstr>
      <vt:lpstr>IT Operations and Maintenance Overview</vt:lpstr>
      <vt:lpstr>Cyber Security Overview</vt:lpstr>
      <vt:lpstr>PowerPoint Presentation</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Brian Frank</dc:creator>
  <cp:lastModifiedBy>Ross Schwalm</cp:lastModifiedBy>
  <cp:revision>1814</cp:revision>
  <cp:lastPrinted>1601-01-01T00:00:00Z</cp:lastPrinted>
  <dcterms:created xsi:type="dcterms:W3CDTF">2014-12-16T11:18:16Z</dcterms:created>
  <dcterms:modified xsi:type="dcterms:W3CDTF">2020-06-04T17:08:49Z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0x0101003FF3BF1F6716674AB34901E72E52D5D4</vt:lpwstr>
  </property>
</Properties>
</file>